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1.xml" ContentType="application/vnd.openxmlformats-officedocument.presentationml.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comments/comment2.xml" ContentType="application/vnd.openxmlformats-officedocument.presentationml.comment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07"/>
  </p:notesMasterIdLst>
  <p:handoutMasterIdLst>
    <p:handoutMasterId r:id="rId108"/>
  </p:handoutMasterIdLst>
  <p:sldIdLst>
    <p:sldId id="414" r:id="rId3"/>
    <p:sldId id="256" r:id="rId4"/>
    <p:sldId id="421" r:id="rId5"/>
    <p:sldId id="456" r:id="rId6"/>
    <p:sldId id="482" r:id="rId7"/>
    <p:sldId id="484" r:id="rId8"/>
    <p:sldId id="485" r:id="rId9"/>
    <p:sldId id="486" r:id="rId10"/>
    <p:sldId id="487" r:id="rId11"/>
    <p:sldId id="483" r:id="rId12"/>
    <p:sldId id="491" r:id="rId13"/>
    <p:sldId id="492" r:id="rId14"/>
    <p:sldId id="489" r:id="rId15"/>
    <p:sldId id="490" r:id="rId16"/>
    <p:sldId id="481" r:id="rId17"/>
    <p:sldId id="454" r:id="rId18"/>
    <p:sldId id="495" r:id="rId19"/>
    <p:sldId id="493" r:id="rId20"/>
    <p:sldId id="494" r:id="rId21"/>
    <p:sldId id="488" r:id="rId22"/>
    <p:sldId id="416" r:id="rId23"/>
    <p:sldId id="453" r:id="rId24"/>
    <p:sldId id="450" r:id="rId25"/>
    <p:sldId id="461" r:id="rId26"/>
    <p:sldId id="455" r:id="rId27"/>
    <p:sldId id="458" r:id="rId28"/>
    <p:sldId id="462" r:id="rId29"/>
    <p:sldId id="463" r:id="rId30"/>
    <p:sldId id="459" r:id="rId31"/>
    <p:sldId id="460" r:id="rId32"/>
    <p:sldId id="465" r:id="rId33"/>
    <p:sldId id="466" r:id="rId34"/>
    <p:sldId id="467" r:id="rId35"/>
    <p:sldId id="468" r:id="rId36"/>
    <p:sldId id="464" r:id="rId37"/>
    <p:sldId id="469" r:id="rId38"/>
    <p:sldId id="470" r:id="rId39"/>
    <p:sldId id="471" r:id="rId40"/>
    <p:sldId id="472" r:id="rId41"/>
    <p:sldId id="473" r:id="rId42"/>
    <p:sldId id="474" r:id="rId43"/>
    <p:sldId id="475" r:id="rId44"/>
    <p:sldId id="476" r:id="rId45"/>
    <p:sldId id="477" r:id="rId46"/>
    <p:sldId id="478" r:id="rId47"/>
    <p:sldId id="479" r:id="rId48"/>
    <p:sldId id="480" r:id="rId49"/>
    <p:sldId id="436" r:id="rId50"/>
    <p:sldId id="437" r:id="rId51"/>
    <p:sldId id="449" r:id="rId52"/>
    <p:sldId id="452" r:id="rId53"/>
    <p:sldId id="446" r:id="rId54"/>
    <p:sldId id="445" r:id="rId55"/>
    <p:sldId id="423" r:id="rId56"/>
    <p:sldId id="422" r:id="rId57"/>
    <p:sldId id="447" r:id="rId58"/>
    <p:sldId id="424" r:id="rId59"/>
    <p:sldId id="448" r:id="rId60"/>
    <p:sldId id="425" r:id="rId61"/>
    <p:sldId id="426" r:id="rId62"/>
    <p:sldId id="427" r:id="rId63"/>
    <p:sldId id="428" r:id="rId64"/>
    <p:sldId id="429" r:id="rId65"/>
    <p:sldId id="430" r:id="rId66"/>
    <p:sldId id="431" r:id="rId67"/>
    <p:sldId id="432" r:id="rId68"/>
    <p:sldId id="438" r:id="rId69"/>
    <p:sldId id="439" r:id="rId70"/>
    <p:sldId id="440" r:id="rId71"/>
    <p:sldId id="442" r:id="rId72"/>
    <p:sldId id="443" r:id="rId73"/>
    <p:sldId id="444" r:id="rId74"/>
    <p:sldId id="441" r:id="rId75"/>
    <p:sldId id="434" r:id="rId76"/>
    <p:sldId id="418" r:id="rId77"/>
    <p:sldId id="419" r:id="rId78"/>
    <p:sldId id="395" r:id="rId79"/>
    <p:sldId id="319" r:id="rId80"/>
    <p:sldId id="398" r:id="rId81"/>
    <p:sldId id="400" r:id="rId82"/>
    <p:sldId id="401" r:id="rId83"/>
    <p:sldId id="403" r:id="rId84"/>
    <p:sldId id="404" r:id="rId85"/>
    <p:sldId id="329" r:id="rId86"/>
    <p:sldId id="345" r:id="rId87"/>
    <p:sldId id="411" r:id="rId88"/>
    <p:sldId id="413" r:id="rId89"/>
    <p:sldId id="393" r:id="rId90"/>
    <p:sldId id="373" r:id="rId91"/>
    <p:sldId id="363" r:id="rId92"/>
    <p:sldId id="376" r:id="rId93"/>
    <p:sldId id="366" r:id="rId94"/>
    <p:sldId id="405" r:id="rId95"/>
    <p:sldId id="362" r:id="rId96"/>
    <p:sldId id="378" r:id="rId97"/>
    <p:sldId id="317" r:id="rId98"/>
    <p:sldId id="340" r:id="rId99"/>
    <p:sldId id="344" r:id="rId100"/>
    <p:sldId id="307" r:id="rId101"/>
    <p:sldId id="322" r:id="rId102"/>
    <p:sldId id="397" r:id="rId103"/>
    <p:sldId id="327" r:id="rId104"/>
    <p:sldId id="309" r:id="rId105"/>
    <p:sldId id="310" r:id="rId10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3956485-DF73-419B-BCFF-E3CC31331873}">
          <p14:sldIdLst>
            <p14:sldId id="414"/>
            <p14:sldId id="256"/>
            <p14:sldId id="421"/>
            <p14:sldId id="456"/>
            <p14:sldId id="482"/>
            <p14:sldId id="484"/>
            <p14:sldId id="485"/>
            <p14:sldId id="486"/>
            <p14:sldId id="487"/>
            <p14:sldId id="483"/>
            <p14:sldId id="491"/>
            <p14:sldId id="492"/>
            <p14:sldId id="489"/>
            <p14:sldId id="490"/>
            <p14:sldId id="481"/>
            <p14:sldId id="454"/>
            <p14:sldId id="495"/>
            <p14:sldId id="493"/>
            <p14:sldId id="494"/>
            <p14:sldId id="488"/>
            <p14:sldId id="416"/>
            <p14:sldId id="453"/>
            <p14:sldId id="450"/>
            <p14:sldId id="461"/>
            <p14:sldId id="455"/>
            <p14:sldId id="458"/>
            <p14:sldId id="462"/>
            <p14:sldId id="463"/>
            <p14:sldId id="459"/>
            <p14:sldId id="460"/>
            <p14:sldId id="465"/>
            <p14:sldId id="466"/>
            <p14:sldId id="467"/>
            <p14:sldId id="468"/>
            <p14:sldId id="464"/>
            <p14:sldId id="469"/>
            <p14:sldId id="470"/>
            <p14:sldId id="471"/>
            <p14:sldId id="472"/>
            <p14:sldId id="473"/>
            <p14:sldId id="474"/>
            <p14:sldId id="475"/>
            <p14:sldId id="476"/>
            <p14:sldId id="477"/>
            <p14:sldId id="478"/>
            <p14:sldId id="479"/>
            <p14:sldId id="480"/>
            <p14:sldId id="436"/>
            <p14:sldId id="437"/>
            <p14:sldId id="449"/>
            <p14:sldId id="452"/>
            <p14:sldId id="446"/>
            <p14:sldId id="445"/>
          </p14:sldIdLst>
        </p14:section>
        <p14:section name="Summary Section" id="{F1C856AA-D4F5-448B-9C48-504440D8A2A5}">
          <p14:sldIdLst/>
        </p14:section>
        <p14:section name="Section 1" id="{24D970AD-D6A2-4666-A395-DEE42E2C4878}">
          <p14:sldIdLst>
            <p14:sldId id="423"/>
            <p14:sldId id="422"/>
          </p14:sldIdLst>
        </p14:section>
        <p14:section name="Section 2" id="{ED14597E-0A3C-4B6C-82F9-342F669F985B}">
          <p14:sldIdLst>
            <p14:sldId id="447"/>
            <p14:sldId id="424"/>
          </p14:sldIdLst>
        </p14:section>
        <p14:section name="Section 3" id="{91A4C7C2-ECAC-4843-AA5E-AD8AA7AC557F}">
          <p14:sldIdLst>
            <p14:sldId id="448"/>
          </p14:sldIdLst>
        </p14:section>
        <p14:section name="Section 4" id="{4DC26341-314A-4089-8E27-6CF6C76E8C43}">
          <p14:sldIdLst>
            <p14:sldId id="425"/>
            <p14:sldId id="426"/>
            <p14:sldId id="427"/>
            <p14:sldId id="428"/>
            <p14:sldId id="429"/>
            <p14:sldId id="430"/>
          </p14:sldIdLst>
        </p14:section>
        <p14:section name="Section 5" id="{F80B7995-3392-48D8-B928-68E9267349D5}">
          <p14:sldIdLst>
            <p14:sldId id="431"/>
            <p14:sldId id="432"/>
            <p14:sldId id="438"/>
          </p14:sldIdLst>
        </p14:section>
        <p14:section name="Section 6" id="{2FACAEFC-900A-449E-AC6D-8697CF8E3309}">
          <p14:sldIdLst>
            <p14:sldId id="439"/>
            <p14:sldId id="440"/>
          </p14:sldIdLst>
        </p14:section>
        <p14:section name="Section 7" id="{6840DED8-68C0-4246-9B0E-54D281C94A34}">
          <p14:sldIdLst>
            <p14:sldId id="442"/>
          </p14:sldIdLst>
        </p14:section>
        <p14:section name="Section 8" id="{B8FA1659-713F-472A-851D-93F6900A1328}">
          <p14:sldIdLst>
            <p14:sldId id="443"/>
            <p14:sldId id="444"/>
            <p14:sldId id="441"/>
            <p14:sldId id="434"/>
            <p14:sldId id="418"/>
            <p14:sldId id="419"/>
            <p14:sldId id="395"/>
          </p14:sldIdLst>
        </p14:section>
        <p14:section name="Section 3" id="{905415EC-E029-450E-B644-B51F1A912E4F}">
          <p14:sldIdLst>
            <p14:sldId id="319"/>
            <p14:sldId id="398"/>
            <p14:sldId id="400"/>
          </p14:sldIdLst>
        </p14:section>
        <p14:section name="Section 4" id="{52A40BA8-378D-4E5B-9293-AC0A2E21E9BB}">
          <p14:sldIdLst>
            <p14:sldId id="401"/>
          </p14:sldIdLst>
        </p14:section>
        <p14:section name="Section 5" id="{0E6A0F72-F683-4DA7-8630-19C5B67A8FA1}">
          <p14:sldIdLst>
            <p14:sldId id="403"/>
            <p14:sldId id="404"/>
            <p14:sldId id="329"/>
          </p14:sldIdLst>
        </p14:section>
        <p14:section name="Section 6" id="{3C3FCDCA-C9A9-4311-BD63-E6E031F05AB4}">
          <p14:sldIdLst>
            <p14:sldId id="345"/>
          </p14:sldIdLst>
        </p14:section>
        <p14:section name="Section 7" id="{173D9818-E722-431D-9984-A2D890ED24E3}">
          <p14:sldIdLst/>
        </p14:section>
        <p14:section name="Section 8" id="{D8FCF9B1-547B-439B-B56B-9DEC10DD03E0}">
          <p14:sldIdLst>
            <p14:sldId id="411"/>
            <p14:sldId id="413"/>
            <p14:sldId id="393"/>
            <p14:sldId id="373"/>
            <p14:sldId id="363"/>
            <p14:sldId id="376"/>
            <p14:sldId id="366"/>
            <p14:sldId id="405"/>
            <p14:sldId id="362"/>
            <p14:sldId id="378"/>
            <p14:sldId id="317"/>
            <p14:sldId id="340"/>
            <p14:sldId id="344"/>
            <p14:sldId id="307"/>
            <p14:sldId id="322"/>
            <p14:sldId id="397"/>
            <p14:sldId id="327"/>
            <p14:sldId id="309"/>
            <p14:sldId id="310"/>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1" clrIdx="0"/>
  <p:cmAuthor id="2" name="Muahmmad Hamza" initials="MH" lastIdx="5" clrIdx="1">
    <p:extLst>
      <p:ext uri="{19B8F6BF-5375-455C-9EA6-DF929625EA0E}">
        <p15:presenceInfo xmlns:p15="http://schemas.microsoft.com/office/powerpoint/2012/main" userId="S-1-5-21-3985379720-896011338-3875669009-387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96932"/>
    <a:srgbClr val="1F7F3D"/>
    <a:srgbClr val="1480CA"/>
    <a:srgbClr val="1EA25A"/>
    <a:srgbClr val="2FB3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60" autoAdjust="0"/>
    <p:restoredTop sz="84981" autoAdjust="0"/>
  </p:normalViewPr>
  <p:slideViewPr>
    <p:cSldViewPr snapToGrid="0">
      <p:cViewPr varScale="1">
        <p:scale>
          <a:sx n="72" d="100"/>
          <a:sy n="72" d="100"/>
        </p:scale>
        <p:origin x="45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07" Type="http://schemas.openxmlformats.org/officeDocument/2006/relationships/notesMaster" Target="notesMasters/notesMaster1.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slide" Target="slides/slide77.xml"/><Relationship Id="rId87" Type="http://schemas.openxmlformats.org/officeDocument/2006/relationships/slide" Target="slides/slide85.xml"/><Relationship Id="rId102" Type="http://schemas.openxmlformats.org/officeDocument/2006/relationships/slide" Target="slides/slide100.xml"/><Relationship Id="rId110"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slide" Target="slides/slide80.xml"/><Relationship Id="rId90" Type="http://schemas.openxmlformats.org/officeDocument/2006/relationships/slide" Target="slides/slide88.xml"/><Relationship Id="rId95" Type="http://schemas.openxmlformats.org/officeDocument/2006/relationships/slide" Target="slides/slide9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13"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slide" Target="slides/slide91.xml"/><Relationship Id="rId98" Type="http://schemas.openxmlformats.org/officeDocument/2006/relationships/slide" Target="slides/slide9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slide" Target="slides/slide101.xml"/><Relationship Id="rId108" Type="http://schemas.openxmlformats.org/officeDocument/2006/relationships/handoutMaster" Target="handoutMasters/handout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1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slide" Target="slides/slide104.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commentAuthors" Target="commentAuthor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2000" b="1" dirty="0"/>
              <a:t>OS Market Share Worldwide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OS Market Share Worldwide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8581-4DB7-A880-FE11F33C953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581-4DB7-A880-FE11F33C953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8581-4DB7-A880-FE11F33C953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8581-4DB7-A880-FE11F33C9533}"/>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Windows</c:v>
                </c:pt>
                <c:pt idx="1">
                  <c:v>MacOS</c:v>
                </c:pt>
                <c:pt idx="2">
                  <c:v>Linux</c:v>
                </c:pt>
                <c:pt idx="3">
                  <c:v>Chrome OS</c:v>
                </c:pt>
              </c:strCache>
            </c:strRef>
          </c:cat>
          <c:val>
            <c:numRef>
              <c:f>Sheet1!$B$2:$B$5</c:f>
              <c:numCache>
                <c:formatCode>General</c:formatCode>
                <c:ptCount val="4"/>
                <c:pt idx="0">
                  <c:v>75.540000000000006</c:v>
                </c:pt>
                <c:pt idx="1">
                  <c:v>14.98</c:v>
                </c:pt>
                <c:pt idx="2">
                  <c:v>2.4500000000000002</c:v>
                </c:pt>
                <c:pt idx="3">
                  <c:v>2.2200000000000002</c:v>
                </c:pt>
              </c:numCache>
            </c:numRef>
          </c:val>
          <c:extLst>
            <c:ext xmlns:c16="http://schemas.microsoft.com/office/drawing/2014/chart" uri="{C3380CC4-5D6E-409C-BE32-E72D297353CC}">
              <c16:uniqueId val="{00000000-D636-4E8B-B79F-2BED5D250435}"/>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3200" b="1" dirty="0"/>
              <a:t>OS Market Share Pakistan</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OS Market Share Pakistan</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820A-4D0F-8B04-C83B1F04234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20A-4D0F-8B04-C83B1F04234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820A-4D0F-8B04-C83B1F04234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820A-4D0F-8B04-C83B1F042346}"/>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Windows</c:v>
                </c:pt>
                <c:pt idx="1">
                  <c:v>MacOS</c:v>
                </c:pt>
                <c:pt idx="2">
                  <c:v>Linux</c:v>
                </c:pt>
                <c:pt idx="3">
                  <c:v>Chrome OS</c:v>
                </c:pt>
              </c:strCache>
            </c:strRef>
          </c:cat>
          <c:val>
            <c:numRef>
              <c:f>Sheet1!$B$2:$B$5</c:f>
              <c:numCache>
                <c:formatCode>General</c:formatCode>
                <c:ptCount val="4"/>
                <c:pt idx="0">
                  <c:v>82.39</c:v>
                </c:pt>
                <c:pt idx="1">
                  <c:v>3.3</c:v>
                </c:pt>
                <c:pt idx="2">
                  <c:v>1.72</c:v>
                </c:pt>
                <c:pt idx="3">
                  <c:v>0.26</c:v>
                </c:pt>
              </c:numCache>
            </c:numRef>
          </c:val>
          <c:extLst>
            <c:ext xmlns:c16="http://schemas.microsoft.com/office/drawing/2014/chart" uri="{C3380CC4-5D6E-409C-BE32-E72D297353CC}">
              <c16:uniqueId val="{00000000-D636-4E8B-B79F-2BED5D250435}"/>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2" dt="2022-09-01T15:06:26.858" idx="5">
    <p:pos x="10" y="10"/>
    <p:text>Add margins and Padding</p:text>
    <p:extLst>
      <p:ext uri="{C676402C-5697-4E1C-873F-D02D1690AC5C}">
        <p15:threadingInfo xmlns:p15="http://schemas.microsoft.com/office/powerpoint/2012/main" timeZoneBias="-3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2-06-25T10:02:51.072" idx="2">
    <p:pos x="5988" y="1934"/>
    <p:text>PKR 50,014</p:text>
    <p:extLst>
      <p:ext uri="{C676402C-5697-4E1C-873F-D02D1690AC5C}">
        <p15:threadingInfo xmlns:p15="http://schemas.microsoft.com/office/powerpoint/2012/main" timeZoneBias="-300"/>
      </p:ext>
    </p:extLst>
  </p:cm>
  <p:cm authorId="2" dt="2022-06-25T10:03:25.303" idx="3">
    <p:pos x="3499" y="1934"/>
    <p:text>PKR 33,342</p:text>
    <p:extLst>
      <p:ext uri="{C676402C-5697-4E1C-873F-D02D1690AC5C}">
        <p15:threadingInfo xmlns:p15="http://schemas.microsoft.com/office/powerpoint/2012/main" timeZoneBias="-300"/>
      </p:ext>
    </p:extLst>
  </p:cm>
  <p:cm authorId="2" dt="2022-06-25T10:04:43.470" idx="4">
    <p:pos x="1011" y="1902"/>
    <p:text>PKR 18,554</p:text>
    <p:extLst>
      <p:ext uri="{C676402C-5697-4E1C-873F-D02D1690AC5C}">
        <p15:threadingInfo xmlns:p15="http://schemas.microsoft.com/office/powerpoint/2012/main" timeZoneBias="-30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3148891-AA61-4229-86B5-745B7608479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5B8D019-BFC7-4670-9383-F1889FE6B5E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247901C-1BF2-46FC-87B1-BCE6F8C20CEC}" type="datetimeFigureOut">
              <a:rPr lang="en-US" smtClean="0"/>
              <a:t>10/14/2023</a:t>
            </a:fld>
            <a:endParaRPr lang="en-US"/>
          </a:p>
        </p:txBody>
      </p:sp>
      <p:sp>
        <p:nvSpPr>
          <p:cNvPr id="4" name="Footer Placeholder 3">
            <a:extLst>
              <a:ext uri="{FF2B5EF4-FFF2-40B4-BE49-F238E27FC236}">
                <a16:creationId xmlns:a16="http://schemas.microsoft.com/office/drawing/2014/main" id="{5FEA76C8-F211-426E-AE45-4AE87893CD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Sir Muhammad Hamza</a:t>
            </a:r>
          </a:p>
        </p:txBody>
      </p:sp>
      <p:sp>
        <p:nvSpPr>
          <p:cNvPr id="5" name="Slide Number Placeholder 4">
            <a:extLst>
              <a:ext uri="{FF2B5EF4-FFF2-40B4-BE49-F238E27FC236}">
                <a16:creationId xmlns:a16="http://schemas.microsoft.com/office/drawing/2014/main" id="{328AFCB1-D940-4D75-B99E-FC548612DBF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550B1B-6048-4BC3-9717-7880A990B9CB}" type="slidenum">
              <a:rPr lang="en-US" smtClean="0"/>
              <a:t>‹#›</a:t>
            </a:fld>
            <a:endParaRPr lang="en-US"/>
          </a:p>
        </p:txBody>
      </p:sp>
    </p:spTree>
    <p:extLst>
      <p:ext uri="{BB962C8B-B14F-4D97-AF65-F5344CB8AC3E}">
        <p14:creationId xmlns:p14="http://schemas.microsoft.com/office/powerpoint/2010/main" val="2371766561"/>
      </p:ext>
    </p:extLst>
  </p:cSld>
  <p:clrMap bg1="lt1" tx1="dk1" bg2="lt2" tx2="dk2" accent1="accent1" accent2="accent2" accent3="accent3" accent4="accent4" accent5="accent5" accent6="accent6" hlink="hlink" folHlink="folHlink"/>
  <p:hf hd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E325BA-231D-4932-8BBD-6F2383552B0D}" type="datetimeFigureOut">
              <a:rPr lang="en-US" smtClean="0"/>
              <a:t>10/14/2023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Sir Muhammad Hamza</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D1BE98-2C12-4F6F-967D-17E299A78810}" type="slidenum">
              <a:rPr lang="en-US" smtClean="0"/>
              <a:t>‹#›</a:t>
            </a:fld>
            <a:endParaRPr lang="en-US"/>
          </a:p>
        </p:txBody>
      </p:sp>
    </p:spTree>
    <p:extLst>
      <p:ext uri="{BB962C8B-B14F-4D97-AF65-F5344CB8AC3E}">
        <p14:creationId xmlns:p14="http://schemas.microsoft.com/office/powerpoint/2010/main" val="2497039571"/>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8694014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1312796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3718489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0193397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8518030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3704089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0109542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9014790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8651579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710766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2087461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8647669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6127382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2256472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4992721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6538081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7595568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6116591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41179861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805793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3161978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7784373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5080786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0000261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92336598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2039759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51834783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3410155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41783142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89279922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910412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096060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90252380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8511770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53289326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7172961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86309857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33689221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51025357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76950425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92546813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32169705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611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59332945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77074003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11396503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41204124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53327361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0409160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66444664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78516823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8382763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45124878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6924473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47227535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424914173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01341428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82354414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89500050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48839884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31338582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64513339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83621178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22346641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4755541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250694865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13612880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86670934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3510706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810350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649DAF-093F-4482-AA38-346E9A2DEE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BADD32FC-10FF-41D0-ABB8-2B8C2B49943A}"/>
              </a:ext>
            </a:extLst>
          </p:cNvPr>
          <p:cNvSpPr>
            <a:spLocks noGrp="1"/>
          </p:cNvSpPr>
          <p:nvPr>
            <p:ph type="ftr" sz="quarter" idx="4"/>
          </p:nvPr>
        </p:nvSpPr>
        <p:spPr/>
        <p:txBody>
          <a:bodyPr/>
          <a:lstStyle/>
          <a:p>
            <a:r>
              <a:rPr lang="en-US"/>
              <a:t>Sir Muhammad Hamza</a:t>
            </a:r>
          </a:p>
        </p:txBody>
      </p:sp>
    </p:spTree>
    <p:extLst>
      <p:ext uri="{BB962C8B-B14F-4D97-AF65-F5344CB8AC3E}">
        <p14:creationId xmlns:p14="http://schemas.microsoft.com/office/powerpoint/2010/main" val="361427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C4443-A30F-4B25-B85E-62AED82B9F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1F7E79-C4F8-4381-97C8-4D1FE4BCC7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728391B-FC7F-4911-BD2F-6DEDD70D7897}"/>
              </a:ext>
            </a:extLst>
          </p:cNvPr>
          <p:cNvSpPr>
            <a:spLocks noGrp="1"/>
          </p:cNvSpPr>
          <p:nvPr>
            <p:ph type="dt" sz="half" idx="10"/>
          </p:nvPr>
        </p:nvSpPr>
        <p:spPr/>
        <p:txBody>
          <a:bodyPr/>
          <a:lstStyle/>
          <a:p>
            <a:fld id="{A1C0508D-15A1-498F-BD15-120B32F1721A}" type="datetime1">
              <a:rPr lang="en-US" smtClean="0"/>
              <a:t>10/14/2023</a:t>
            </a:fld>
            <a:endParaRPr lang="en-US"/>
          </a:p>
        </p:txBody>
      </p:sp>
      <p:sp>
        <p:nvSpPr>
          <p:cNvPr id="5" name="Footer Placeholder 4">
            <a:extLst>
              <a:ext uri="{FF2B5EF4-FFF2-40B4-BE49-F238E27FC236}">
                <a16:creationId xmlns:a16="http://schemas.microsoft.com/office/drawing/2014/main" id="{BB40552D-2850-408D-9A4F-CE590B47F8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47D74E-D03B-42AC-9F5B-893835A0F023}"/>
              </a:ext>
            </a:extLst>
          </p:cNvPr>
          <p:cNvSpPr>
            <a:spLocks noGrp="1"/>
          </p:cNvSpPr>
          <p:nvPr>
            <p:ph type="sldNum" sz="quarter" idx="12"/>
          </p:nvPr>
        </p:nvSpPr>
        <p:spPr/>
        <p:txBody>
          <a:bodyPr/>
          <a:lstStyle/>
          <a:p>
            <a:fld id="{4235393F-43BC-4DA1-95C5-42FF02D00EA6}" type="slidenum">
              <a:rPr lang="en-US" smtClean="0"/>
              <a:t>‹#›</a:t>
            </a:fld>
            <a:endParaRPr lang="en-US"/>
          </a:p>
        </p:txBody>
      </p:sp>
    </p:spTree>
    <p:extLst>
      <p:ext uri="{BB962C8B-B14F-4D97-AF65-F5344CB8AC3E}">
        <p14:creationId xmlns:p14="http://schemas.microsoft.com/office/powerpoint/2010/main" val="4108532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519AD-AB9A-47D3-9E9A-44A9EBAEE07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DA91EFE-9D66-4CE4-A4E9-41A7F475FD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181BBE-44CB-4F86-BA0A-2276EBC69E7C}"/>
              </a:ext>
            </a:extLst>
          </p:cNvPr>
          <p:cNvSpPr>
            <a:spLocks noGrp="1"/>
          </p:cNvSpPr>
          <p:nvPr>
            <p:ph type="dt" sz="half" idx="10"/>
          </p:nvPr>
        </p:nvSpPr>
        <p:spPr/>
        <p:txBody>
          <a:bodyPr/>
          <a:lstStyle/>
          <a:p>
            <a:fld id="{9C479005-13DD-4FC8-A9C6-186622395BB9}" type="datetime1">
              <a:rPr lang="en-US" smtClean="0"/>
              <a:t>10/14/2023</a:t>
            </a:fld>
            <a:endParaRPr lang="en-US"/>
          </a:p>
        </p:txBody>
      </p:sp>
      <p:sp>
        <p:nvSpPr>
          <p:cNvPr id="5" name="Footer Placeholder 4">
            <a:extLst>
              <a:ext uri="{FF2B5EF4-FFF2-40B4-BE49-F238E27FC236}">
                <a16:creationId xmlns:a16="http://schemas.microsoft.com/office/drawing/2014/main" id="{429D5F08-8480-47CE-BDA6-53A963FA9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CFA4D6-3D65-46E4-B0FA-719D10FF1A89}"/>
              </a:ext>
            </a:extLst>
          </p:cNvPr>
          <p:cNvSpPr>
            <a:spLocks noGrp="1"/>
          </p:cNvSpPr>
          <p:nvPr>
            <p:ph type="sldNum" sz="quarter" idx="12"/>
          </p:nvPr>
        </p:nvSpPr>
        <p:spPr/>
        <p:txBody>
          <a:bodyPr/>
          <a:lstStyle/>
          <a:p>
            <a:fld id="{4235393F-43BC-4DA1-95C5-42FF02D00EA6}" type="slidenum">
              <a:rPr lang="en-US" smtClean="0"/>
              <a:t>‹#›</a:t>
            </a:fld>
            <a:endParaRPr lang="en-US"/>
          </a:p>
        </p:txBody>
      </p:sp>
    </p:spTree>
    <p:extLst>
      <p:ext uri="{BB962C8B-B14F-4D97-AF65-F5344CB8AC3E}">
        <p14:creationId xmlns:p14="http://schemas.microsoft.com/office/powerpoint/2010/main" val="4013252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F9140B-D391-4E94-8774-73A94EE9F2F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66E979-9D97-4514-85EB-62C065EBBA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467E27-B0ED-446C-A0F7-302E54FBE95F}"/>
              </a:ext>
            </a:extLst>
          </p:cNvPr>
          <p:cNvSpPr>
            <a:spLocks noGrp="1"/>
          </p:cNvSpPr>
          <p:nvPr>
            <p:ph type="dt" sz="half" idx="10"/>
          </p:nvPr>
        </p:nvSpPr>
        <p:spPr/>
        <p:txBody>
          <a:bodyPr/>
          <a:lstStyle/>
          <a:p>
            <a:fld id="{3862904D-7517-4114-A0E1-4A63AE96617C}" type="datetime1">
              <a:rPr lang="en-US" smtClean="0"/>
              <a:t>10/14/2023</a:t>
            </a:fld>
            <a:endParaRPr lang="en-US"/>
          </a:p>
        </p:txBody>
      </p:sp>
      <p:sp>
        <p:nvSpPr>
          <p:cNvPr id="5" name="Footer Placeholder 4">
            <a:extLst>
              <a:ext uri="{FF2B5EF4-FFF2-40B4-BE49-F238E27FC236}">
                <a16:creationId xmlns:a16="http://schemas.microsoft.com/office/drawing/2014/main" id="{2555AEF7-977D-43F6-A05C-394CB7779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CAEEA5-66F3-45B0-808B-793BB290A74F}"/>
              </a:ext>
            </a:extLst>
          </p:cNvPr>
          <p:cNvSpPr>
            <a:spLocks noGrp="1"/>
          </p:cNvSpPr>
          <p:nvPr>
            <p:ph type="sldNum" sz="quarter" idx="12"/>
          </p:nvPr>
        </p:nvSpPr>
        <p:spPr/>
        <p:txBody>
          <a:bodyPr/>
          <a:lstStyle/>
          <a:p>
            <a:fld id="{4235393F-43BC-4DA1-95C5-42FF02D00EA6}" type="slidenum">
              <a:rPr lang="en-US" smtClean="0"/>
              <a:t>‹#›</a:t>
            </a:fld>
            <a:endParaRPr lang="en-US"/>
          </a:p>
        </p:txBody>
      </p:sp>
    </p:spTree>
    <p:extLst>
      <p:ext uri="{BB962C8B-B14F-4D97-AF65-F5344CB8AC3E}">
        <p14:creationId xmlns:p14="http://schemas.microsoft.com/office/powerpoint/2010/main" val="10109498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solidFill>
          <a:schemeClr val="bg1"/>
        </a:solidFill>
        <a:effectLst/>
      </p:bgPr>
    </p:bg>
    <p:spTree>
      <p:nvGrpSpPr>
        <p:cNvPr id="1" name=""/>
        <p:cNvGrpSpPr/>
        <p:nvPr/>
      </p:nvGrpSpPr>
      <p:grpSpPr>
        <a:xfrm>
          <a:off x="0" y="0"/>
          <a:ext cx="0" cy="0"/>
          <a:chOff x="0" y="0"/>
          <a:chExt cx="0" cy="0"/>
        </a:xfrm>
      </p:grpSpPr>
      <p:sp>
        <p:nvSpPr>
          <p:cNvPr id="32" name="Picture Placeholder 31">
            <a:extLst>
              <a:ext uri="{FF2B5EF4-FFF2-40B4-BE49-F238E27FC236}">
                <a16:creationId xmlns:a16="http://schemas.microsoft.com/office/drawing/2014/main" id="{6BC25646-06FC-4B3E-A74E-268EB8AEA602}"/>
              </a:ext>
            </a:extLst>
          </p:cNvPr>
          <p:cNvSpPr>
            <a:spLocks noGrp="1"/>
          </p:cNvSpPr>
          <p:nvPr>
            <p:ph type="pic" sz="quarter" idx="12" hasCustomPrompt="1"/>
          </p:nvPr>
        </p:nvSpPr>
        <p:spPr>
          <a:xfrm>
            <a:off x="86715" y="86714"/>
            <a:ext cx="12018572" cy="6684572"/>
          </a:xfrm>
          <a:solidFill>
            <a:schemeClr val="bg1">
              <a:lumMod val="85000"/>
            </a:schemeClr>
          </a:solidFill>
        </p:spPr>
        <p:txBody>
          <a:bodyPr lIns="360000" tIns="360000"/>
          <a:lstStyle>
            <a:lvl1pPr marL="0" indent="0">
              <a:buNone/>
              <a:defRPr sz="1100" i="1">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0" y="1768422"/>
            <a:ext cx="6840000" cy="2387600"/>
          </a:xfrm>
          <a:solidFill>
            <a:schemeClr val="tx1">
              <a:alpha val="80000"/>
            </a:schemeClr>
          </a:solidFill>
        </p:spPr>
        <p:txBody>
          <a:bodyPr lIns="432000" rIns="432000" bIns="144000" anchor="b"/>
          <a:lstStyle>
            <a:lvl1pPr algn="l">
              <a:defRPr sz="4200" spc="-150">
                <a:solidFill>
                  <a:schemeClr val="bg1"/>
                </a:solidFill>
              </a:defRPr>
            </a:lvl1pPr>
          </a:lstStyle>
          <a:p>
            <a:r>
              <a:rPr lang="en-US" noProof="0"/>
              <a:t>Click to edit Master </a:t>
            </a:r>
            <a:br>
              <a:rPr lang="en-US" noProof="0"/>
            </a:br>
            <a:r>
              <a:rPr lang="en-US" noProof="0"/>
              <a:t>title style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0" y="4153578"/>
            <a:ext cx="6840000" cy="936000"/>
          </a:xfrm>
          <a:solidFill>
            <a:schemeClr val="tx1">
              <a:alpha val="90000"/>
            </a:schemeClr>
          </a:solidFill>
        </p:spPr>
        <p:txBody>
          <a:bodyPr lIns="432000" tIns="144000"/>
          <a:lstStyle>
            <a:lvl1pPr marL="0" indent="0" algn="l">
              <a:buNone/>
              <a:defRPr sz="21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40275571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with Half Image">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74E1F0E-A827-4F38-BAAB-5D5831E0813A}"/>
              </a:ext>
            </a:extLst>
          </p:cNvPr>
          <p:cNvSpPr/>
          <p:nvPr userDrawn="1"/>
        </p:nvSpPr>
        <p:spPr>
          <a:xfrm>
            <a:off x="0" y="6771286"/>
            <a:ext cx="12192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1B7D9229-CE8B-44FD-B1E6-2FE619F40B4F}"/>
              </a:ext>
            </a:extLst>
          </p:cNvPr>
          <p:cNvSpPr/>
          <p:nvPr userDrawn="1"/>
        </p:nvSpPr>
        <p:spPr>
          <a:xfrm>
            <a:off x="0" y="0"/>
            <a:ext cx="12192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4683AF15-88E9-4D75-9D5E-7E4924887E91}"/>
              </a:ext>
            </a:extLst>
          </p:cNvPr>
          <p:cNvSpPr/>
          <p:nvPr userDrawn="1"/>
        </p:nvSpPr>
        <p:spPr>
          <a:xfrm rot="5400000">
            <a:off x="-3385643" y="3385642"/>
            <a:ext cx="6858001"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D3B18E46-480F-48E8-9675-259D3D06A00D}"/>
              </a:ext>
            </a:extLst>
          </p:cNvPr>
          <p:cNvSpPr/>
          <p:nvPr userDrawn="1"/>
        </p:nvSpPr>
        <p:spPr>
          <a:xfrm rot="5400000">
            <a:off x="8719643" y="3385643"/>
            <a:ext cx="6858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Picture Placeholder 31">
            <a:extLst>
              <a:ext uri="{FF2B5EF4-FFF2-40B4-BE49-F238E27FC236}">
                <a16:creationId xmlns:a16="http://schemas.microsoft.com/office/drawing/2014/main" id="{6BC25646-06FC-4B3E-A74E-268EB8AEA602}"/>
              </a:ext>
            </a:extLst>
          </p:cNvPr>
          <p:cNvSpPr>
            <a:spLocks noGrp="1"/>
          </p:cNvSpPr>
          <p:nvPr>
            <p:ph type="pic" sz="quarter" idx="12" hasCustomPrompt="1"/>
          </p:nvPr>
        </p:nvSpPr>
        <p:spPr>
          <a:xfrm>
            <a:off x="86714" y="86714"/>
            <a:ext cx="6009285" cy="6684572"/>
          </a:xfrm>
          <a:solidFill>
            <a:schemeClr val="bg1">
              <a:lumMod val="85000"/>
            </a:schemeClr>
          </a:solidFill>
        </p:spPr>
        <p:txBody>
          <a:bodyPr lIns="0" tIns="0" anchor="ctr"/>
          <a:lstStyle>
            <a:lvl1pPr marL="0" indent="0" algn="ctr">
              <a:buNone/>
              <a:defRPr sz="1100" i="1">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095999" y="86714"/>
            <a:ext cx="6009287" cy="4068402"/>
          </a:xfrm>
          <a:solidFill>
            <a:schemeClr val="tx1">
              <a:alpha val="80000"/>
            </a:schemeClr>
          </a:solidFill>
        </p:spPr>
        <p:txBody>
          <a:bodyPr lIns="288000" rIns="432000" bIns="144000" anchor="b"/>
          <a:lstStyle>
            <a:lvl1pPr algn="r">
              <a:defRPr sz="4200" spc="-150">
                <a:solidFill>
                  <a:schemeClr val="bg1"/>
                </a:solidFill>
              </a:defRPr>
            </a:lvl1pPr>
          </a:lstStyle>
          <a:p>
            <a:r>
              <a:rPr lang="en-US" noProof="0"/>
              <a:t>Click to edit </a:t>
            </a:r>
            <a:br>
              <a:rPr lang="en-US" noProof="0"/>
            </a:br>
            <a:r>
              <a:rPr lang="en-US" noProof="0"/>
              <a:t>Master title style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095999" y="4152672"/>
            <a:ext cx="6009287" cy="1818422"/>
          </a:xfrm>
          <a:solidFill>
            <a:schemeClr val="bg1">
              <a:lumMod val="95000"/>
              <a:alpha val="80000"/>
            </a:schemeClr>
          </a:solidFill>
        </p:spPr>
        <p:txBody>
          <a:bodyPr lIns="288000" tIns="144000" rIns="432000"/>
          <a:lstStyle>
            <a:lvl1pPr marL="0" indent="0" algn="r">
              <a:buNone/>
              <a:defRPr sz="21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B9994FE7-F6B5-D34D-B846-52B81F6F601D}"/>
              </a:ext>
            </a:extLst>
          </p:cNvPr>
          <p:cNvSpPr>
            <a:spLocks noGrp="1"/>
          </p:cNvSpPr>
          <p:nvPr>
            <p:ph type="sldNum" sz="quarter" idx="14"/>
          </p:nvPr>
        </p:nvSpPr>
        <p:spPr/>
        <p:txBody>
          <a:bodyPr/>
          <a:lstStyle/>
          <a:p>
            <a:fld id="{19B51A1E-902D-48AF-9020-955120F399B6}" type="slidenum">
              <a:rPr lang="en-US" noProof="0" smtClean="0"/>
              <a:pPr/>
              <a:t>‹#›</a:t>
            </a:fld>
            <a:endParaRPr lang="en-US" noProof="0" dirty="0"/>
          </a:p>
        </p:txBody>
      </p:sp>
      <p:sp>
        <p:nvSpPr>
          <p:cNvPr id="6" name="TextBox 5">
            <a:extLst>
              <a:ext uri="{FF2B5EF4-FFF2-40B4-BE49-F238E27FC236}">
                <a16:creationId xmlns:a16="http://schemas.microsoft.com/office/drawing/2014/main" id="{6989E631-FFE0-4842-9C8D-2977AD46DA07}"/>
              </a:ext>
            </a:extLst>
          </p:cNvPr>
          <p:cNvSpPr txBox="1"/>
          <p:nvPr userDrawn="1"/>
        </p:nvSpPr>
        <p:spPr>
          <a:xfrm>
            <a:off x="5861957" y="6613071"/>
            <a:ext cx="0" cy="0"/>
          </a:xfrm>
          <a:prstGeom prst="rect">
            <a:avLst/>
          </a:prstGeom>
          <a:noFill/>
        </p:spPr>
        <p:txBody>
          <a:bodyPr wrap="none" lIns="0" tIns="0" rIns="0" bIns="0" rtlCol="0">
            <a:noAutofit/>
          </a:bodyPr>
          <a:lstStyle/>
          <a:p>
            <a:pPr algn="l"/>
            <a:endParaRPr lang="en-US" sz="1200" noProof="0" dirty="0">
              <a:solidFill>
                <a:schemeClr val="tx1">
                  <a:lumMod val="75000"/>
                  <a:lumOff val="25000"/>
                </a:schemeClr>
              </a:solidFill>
              <a:latin typeface="+mn-lt"/>
            </a:endParaRPr>
          </a:p>
        </p:txBody>
      </p:sp>
    </p:spTree>
    <p:extLst>
      <p:ext uri="{BB962C8B-B14F-4D97-AF65-F5344CB8AC3E}">
        <p14:creationId xmlns:p14="http://schemas.microsoft.com/office/powerpoint/2010/main" val="7222465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rge Image an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84000" y="3517901"/>
            <a:ext cx="6012000" cy="1409700"/>
          </a:xfrm>
          <a:solidFill>
            <a:schemeClr val="tx1"/>
          </a:solidFill>
        </p:spPr>
        <p:txBody>
          <a:bodyPr lIns="288000" rIns="432000" bIns="144000" anchor="b"/>
          <a:lstStyle>
            <a:lvl1pPr algn="r">
              <a:defRPr sz="4200" spc="-150">
                <a:solidFill>
                  <a:schemeClr val="bg1"/>
                </a:solidFill>
              </a:defRPr>
            </a:lvl1pPr>
          </a:lstStyle>
          <a:p>
            <a:r>
              <a:rPr lang="en-US" noProof="0"/>
              <a:t>Click to edit </a:t>
            </a:r>
            <a:br>
              <a:rPr lang="en-US" noProof="0"/>
            </a:br>
            <a:r>
              <a:rPr lang="en-US" noProof="0"/>
              <a:t>Master title style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84000" y="4927600"/>
            <a:ext cx="6012000" cy="1845743"/>
          </a:xfrm>
          <a:solidFill>
            <a:schemeClr val="tx1">
              <a:lumMod val="85000"/>
              <a:lumOff val="15000"/>
            </a:schemeClr>
          </a:solidFill>
        </p:spPr>
        <p:txBody>
          <a:bodyPr lIns="288000" tIns="144000" rIns="432000"/>
          <a:lstStyle>
            <a:lvl1pPr marL="0" indent="0" algn="r">
              <a:buNone/>
              <a:defRPr sz="21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B9994FE7-F6B5-D34D-B846-52B81F6F601D}"/>
              </a:ext>
            </a:extLst>
          </p:cNvPr>
          <p:cNvSpPr>
            <a:spLocks noGrp="1"/>
          </p:cNvSpPr>
          <p:nvPr>
            <p:ph type="sldNum" sz="quarter" idx="14"/>
          </p:nvPr>
        </p:nvSpPr>
        <p:spPr/>
        <p:txBody>
          <a:bodyPr/>
          <a:lstStyle/>
          <a:p>
            <a:fld id="{19B51A1E-902D-48AF-9020-955120F399B6}" type="slidenum">
              <a:rPr lang="en-US" noProof="0" smtClean="0"/>
              <a:pPr/>
              <a:t>‹#›</a:t>
            </a:fld>
            <a:endParaRPr lang="en-US" noProof="0" dirty="0"/>
          </a:p>
        </p:txBody>
      </p:sp>
      <p:sp>
        <p:nvSpPr>
          <p:cNvPr id="6" name="TextBox 5">
            <a:extLst>
              <a:ext uri="{FF2B5EF4-FFF2-40B4-BE49-F238E27FC236}">
                <a16:creationId xmlns:a16="http://schemas.microsoft.com/office/drawing/2014/main" id="{6989E631-FFE0-4842-9C8D-2977AD46DA07}"/>
              </a:ext>
            </a:extLst>
          </p:cNvPr>
          <p:cNvSpPr txBox="1"/>
          <p:nvPr userDrawn="1"/>
        </p:nvSpPr>
        <p:spPr>
          <a:xfrm>
            <a:off x="5861957" y="6613071"/>
            <a:ext cx="0" cy="0"/>
          </a:xfrm>
          <a:prstGeom prst="rect">
            <a:avLst/>
          </a:prstGeom>
          <a:noFill/>
        </p:spPr>
        <p:txBody>
          <a:bodyPr wrap="none" lIns="0" tIns="0" rIns="0" bIns="0" rtlCol="0">
            <a:noAutofit/>
          </a:bodyPr>
          <a:lstStyle/>
          <a:p>
            <a:pPr algn="l"/>
            <a:endParaRPr lang="en-US" sz="1200" noProof="0" dirty="0">
              <a:solidFill>
                <a:schemeClr val="tx1">
                  <a:lumMod val="75000"/>
                  <a:lumOff val="25000"/>
                </a:schemeClr>
              </a:solidFill>
              <a:latin typeface="+mn-lt"/>
            </a:endParaRPr>
          </a:p>
        </p:txBody>
      </p:sp>
      <p:sp>
        <p:nvSpPr>
          <p:cNvPr id="32" name="Picture Placeholder 31">
            <a:extLst>
              <a:ext uri="{FF2B5EF4-FFF2-40B4-BE49-F238E27FC236}">
                <a16:creationId xmlns:a16="http://schemas.microsoft.com/office/drawing/2014/main" id="{6BC25646-06FC-4B3E-A74E-268EB8AEA602}"/>
              </a:ext>
            </a:extLst>
          </p:cNvPr>
          <p:cNvSpPr>
            <a:spLocks noGrp="1"/>
          </p:cNvSpPr>
          <p:nvPr>
            <p:ph type="pic" sz="quarter" idx="12" hasCustomPrompt="1"/>
          </p:nvPr>
        </p:nvSpPr>
        <p:spPr>
          <a:xfrm>
            <a:off x="84000" y="86714"/>
            <a:ext cx="6009285" cy="3431187"/>
          </a:xfrm>
          <a:solidFill>
            <a:srgbClr val="333333"/>
          </a:solidFill>
        </p:spPr>
        <p:txBody>
          <a:bodyPr lIns="0" tIns="0" anchor="ctr"/>
          <a:lstStyle>
            <a:lvl1pPr marL="0" indent="0" algn="ctr">
              <a:buNone/>
              <a:defRPr sz="1100" i="1">
                <a:solidFill>
                  <a:schemeClr val="bg1">
                    <a:lumMod val="85000"/>
                  </a:schemeClr>
                </a:solidFill>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sp>
        <p:nvSpPr>
          <p:cNvPr id="16" name="Content Placeholder 2">
            <a:extLst>
              <a:ext uri="{FF2B5EF4-FFF2-40B4-BE49-F238E27FC236}">
                <a16:creationId xmlns:a16="http://schemas.microsoft.com/office/drawing/2014/main" id="{ED5F0C9D-A08F-4539-BA26-61D24BBE6E9A}"/>
              </a:ext>
            </a:extLst>
          </p:cNvPr>
          <p:cNvSpPr>
            <a:spLocks noGrp="1"/>
          </p:cNvSpPr>
          <p:nvPr>
            <p:ph idx="15"/>
          </p:nvPr>
        </p:nvSpPr>
        <p:spPr>
          <a:xfrm>
            <a:off x="6464300" y="1152000"/>
            <a:ext cx="5307700" cy="4680000"/>
          </a:xfrm>
        </p:spPr>
        <p:txBody>
          <a:bodyPr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3568517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11340000" cy="468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4" name="Freeform: Shape 23">
            <a:extLst>
              <a:ext uri="{FF2B5EF4-FFF2-40B4-BE49-F238E27FC236}">
                <a16:creationId xmlns:a16="http://schemas.microsoft.com/office/drawing/2014/main" id="{5F6D6B0F-FF8B-4D60-B712-A57904D5502C}"/>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FFF5FB50-33B5-4195-92D6-70891F240926}"/>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25">
            <a:extLst>
              <a:ext uri="{FF2B5EF4-FFF2-40B4-BE49-F238E27FC236}">
                <a16:creationId xmlns:a16="http://schemas.microsoft.com/office/drawing/2014/main" id="{EECD958F-56E9-4A3B-9C25-D5970592C848}"/>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id="{72F4FF18-9272-43AF-912E-B1CF8BF148D4}"/>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Freeform: Shape 27">
            <a:extLst>
              <a:ext uri="{FF2B5EF4-FFF2-40B4-BE49-F238E27FC236}">
                <a16:creationId xmlns:a16="http://schemas.microsoft.com/office/drawing/2014/main" id="{AE9C7EB4-9E81-4394-8C2C-A54BBD15B51D}"/>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Freeform: Shape 28">
            <a:extLst>
              <a:ext uri="{FF2B5EF4-FFF2-40B4-BE49-F238E27FC236}">
                <a16:creationId xmlns:a16="http://schemas.microsoft.com/office/drawing/2014/main" id="{FE681EC0-A139-4B14-89E8-F237CB63D4C9}"/>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Freeform: Shape 29">
            <a:extLst>
              <a:ext uri="{FF2B5EF4-FFF2-40B4-BE49-F238E27FC236}">
                <a16:creationId xmlns:a16="http://schemas.microsoft.com/office/drawing/2014/main" id="{87F87648-ABB4-4C97-BB6D-58342407E9DF}"/>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id="{0802EFEB-F4DF-4501-91AA-173B60EBBBAA}"/>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Freeform: Shape 31">
            <a:extLst>
              <a:ext uri="{FF2B5EF4-FFF2-40B4-BE49-F238E27FC236}">
                <a16:creationId xmlns:a16="http://schemas.microsoft.com/office/drawing/2014/main" id="{109FE51D-8E02-4ED7-862B-5CF838F7F77F}"/>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4ECB9E40-5923-4571-9C8E-D7412C1283B2}"/>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E46052C9-826B-47AC-9F6B-3078D4F43748}"/>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5" name="Freeform: Shape 34">
            <a:extLst>
              <a:ext uri="{FF2B5EF4-FFF2-40B4-BE49-F238E27FC236}">
                <a16:creationId xmlns:a16="http://schemas.microsoft.com/office/drawing/2014/main" id="{0C3867F5-4C6F-48BE-9DFF-9046D1FE6771}"/>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6" name="Freeform: Shape 35">
            <a:extLst>
              <a:ext uri="{FF2B5EF4-FFF2-40B4-BE49-F238E27FC236}">
                <a16:creationId xmlns:a16="http://schemas.microsoft.com/office/drawing/2014/main" id="{7B0CB40F-9E6F-457D-9C1F-9769BC3AE13E}"/>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7" name="Freeform: Shape 36">
            <a:extLst>
              <a:ext uri="{FF2B5EF4-FFF2-40B4-BE49-F238E27FC236}">
                <a16:creationId xmlns:a16="http://schemas.microsoft.com/office/drawing/2014/main" id="{0FCD03E7-2128-4C04-A914-409506646A76}"/>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5208251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BE0A84F6-FEAA-4BDD-9282-20006CFE8BD1}"/>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0CD00A51-7C86-40CE-9A85-9305A72856F5}"/>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72581C84-47AA-4227-BB97-9D73745C6350}"/>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A3D0208D-7363-46C1-93C0-34D5C7CC03D4}"/>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Freeform: Shape 12">
            <a:extLst>
              <a:ext uri="{FF2B5EF4-FFF2-40B4-BE49-F238E27FC236}">
                <a16:creationId xmlns:a16="http://schemas.microsoft.com/office/drawing/2014/main" id="{9BF00BA4-FF52-480A-802E-02DFDD8C7441}"/>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3">
            <a:extLst>
              <a:ext uri="{FF2B5EF4-FFF2-40B4-BE49-F238E27FC236}">
                <a16:creationId xmlns:a16="http://schemas.microsoft.com/office/drawing/2014/main" id="{98FC3C8E-D2F9-46FE-B29F-17C02B89FFCC}"/>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1AC53E23-4CA7-479D-B22A-A5FCB3E5B5F6}"/>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96F0F1DB-0C5F-4895-B71A-86B7D122DD4B}"/>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34BF4B3-A394-4B33-84E8-433CB3F4D710}"/>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B6E11BA4-7EBA-47E5-8E07-57E665A74955}"/>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id="{7A178943-1EAE-4532-95FB-DFD1B8A936ED}"/>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A1603A2C-1F9D-4BAB-BF6C-C411F8898F5A}"/>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019487C-9065-4D0C-8A4F-0BEC960FF5E1}"/>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id="{B2E39A85-934A-4BF2-93E3-761989F1B981}"/>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152000"/>
            <a:ext cx="5472000"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C9E47D86-FD0D-44D0-9B7F-9EDEBD11F9D6}"/>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3" name="Content Placeholder 3">
            <a:extLst>
              <a:ext uri="{FF2B5EF4-FFF2-40B4-BE49-F238E27FC236}">
                <a16:creationId xmlns:a16="http://schemas.microsoft.com/office/drawing/2014/main" id="{94AA1D0D-4A88-48E6-9F92-152A70F621DA}"/>
              </a:ext>
            </a:extLst>
          </p:cNvPr>
          <p:cNvSpPr>
            <a:spLocks noGrp="1"/>
          </p:cNvSpPr>
          <p:nvPr>
            <p:ph sz="half" idx="2"/>
          </p:nvPr>
        </p:nvSpPr>
        <p:spPr>
          <a:xfrm>
            <a:off x="6300384" y="1140847"/>
            <a:ext cx="5471616" cy="5036116"/>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112046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83C9BAF7-A9F4-4666-A96D-E0820914D8A4}"/>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9210B130-61BF-42BB-A9D3-54F0E9975E1E}"/>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ED4637A-B150-47D5-91AA-5443ECDF24E5}"/>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Freeform: Shape 12">
            <a:extLst>
              <a:ext uri="{FF2B5EF4-FFF2-40B4-BE49-F238E27FC236}">
                <a16:creationId xmlns:a16="http://schemas.microsoft.com/office/drawing/2014/main" id="{F345A228-3ACD-436B-BAEA-C19CFB995DFF}"/>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3">
            <a:extLst>
              <a:ext uri="{FF2B5EF4-FFF2-40B4-BE49-F238E27FC236}">
                <a16:creationId xmlns:a16="http://schemas.microsoft.com/office/drawing/2014/main" id="{4808980A-AE2C-4B9A-923B-70728FF4B383}"/>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E90E16CE-7F71-45E1-88F3-0F2422E4E14F}"/>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5024FFFC-3734-4C7F-8BB4-1D72D8764C19}"/>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5E243F7-C034-42A6-94F7-39C26EF11897}"/>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7F7416F4-3283-4DFF-BF8E-0F1B10C57C7B}"/>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id="{4E43006F-FE7C-4D9C-9803-C7A1705E2E29}"/>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40B601BE-5173-46B7-B727-24C354628A9A}"/>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0840A278-AE7C-4997-AAEA-F758452843B7}"/>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id="{03AE5DE6-4BFB-4DB3-8207-ABE7B804220D}"/>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id="{06BC0376-95EB-4B85-AD13-AB07742066DC}"/>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360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86761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216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148060"/>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16">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0193113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Image Bullets">
    <p:spTree>
      <p:nvGrpSpPr>
        <p:cNvPr id="1" name=""/>
        <p:cNvGrpSpPr/>
        <p:nvPr/>
      </p:nvGrpSpPr>
      <p:grpSpPr>
        <a:xfrm>
          <a:off x="0" y="0"/>
          <a:ext cx="0" cy="0"/>
          <a:chOff x="0" y="0"/>
          <a:chExt cx="0" cy="0"/>
        </a:xfrm>
      </p:grpSpPr>
      <p:sp>
        <p:nvSpPr>
          <p:cNvPr id="28" name="Oval 27">
            <a:extLst>
              <a:ext uri="{FF2B5EF4-FFF2-40B4-BE49-F238E27FC236}">
                <a16:creationId xmlns:a16="http://schemas.microsoft.com/office/drawing/2014/main" id="{2041BFF2-BC3B-3145-940D-004809E5A80A}"/>
              </a:ext>
            </a:extLst>
          </p:cNvPr>
          <p:cNvSpPr>
            <a:spLocks noChangeAspect="1"/>
          </p:cNvSpPr>
          <p:nvPr userDrawn="1"/>
        </p:nvSpPr>
        <p:spPr>
          <a:xfrm>
            <a:off x="3050592" y="2030748"/>
            <a:ext cx="1508760" cy="15087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Oval 28">
            <a:extLst>
              <a:ext uri="{FF2B5EF4-FFF2-40B4-BE49-F238E27FC236}">
                <a16:creationId xmlns:a16="http://schemas.microsoft.com/office/drawing/2014/main" id="{A9906F5C-A183-DF45-AE48-C1D611CDC98D}"/>
              </a:ext>
            </a:extLst>
          </p:cNvPr>
          <p:cNvSpPr>
            <a:spLocks noChangeAspect="1"/>
          </p:cNvSpPr>
          <p:nvPr userDrawn="1"/>
        </p:nvSpPr>
        <p:spPr>
          <a:xfrm>
            <a:off x="5345060" y="2030748"/>
            <a:ext cx="1508760" cy="15087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Oval 29">
            <a:extLst>
              <a:ext uri="{FF2B5EF4-FFF2-40B4-BE49-F238E27FC236}">
                <a16:creationId xmlns:a16="http://schemas.microsoft.com/office/drawing/2014/main" id="{C9CFF2EB-CD95-EA4D-810E-C9F8127071FE}"/>
              </a:ext>
            </a:extLst>
          </p:cNvPr>
          <p:cNvSpPr>
            <a:spLocks noChangeAspect="1"/>
          </p:cNvSpPr>
          <p:nvPr userDrawn="1"/>
        </p:nvSpPr>
        <p:spPr>
          <a:xfrm>
            <a:off x="7639529" y="2030748"/>
            <a:ext cx="1508760" cy="15087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Oval 30">
            <a:extLst>
              <a:ext uri="{FF2B5EF4-FFF2-40B4-BE49-F238E27FC236}">
                <a16:creationId xmlns:a16="http://schemas.microsoft.com/office/drawing/2014/main" id="{EE120266-68E0-504A-B1C8-F3369F5AF7C0}"/>
              </a:ext>
            </a:extLst>
          </p:cNvPr>
          <p:cNvSpPr>
            <a:spLocks noChangeAspect="1"/>
          </p:cNvSpPr>
          <p:nvPr userDrawn="1"/>
        </p:nvSpPr>
        <p:spPr>
          <a:xfrm>
            <a:off x="9933998" y="2030748"/>
            <a:ext cx="1508760" cy="15087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Oval 8">
            <a:extLst>
              <a:ext uri="{FF2B5EF4-FFF2-40B4-BE49-F238E27FC236}">
                <a16:creationId xmlns:a16="http://schemas.microsoft.com/office/drawing/2014/main" id="{4FB4A810-8614-AD44-B362-CE45C8C679CE}"/>
              </a:ext>
            </a:extLst>
          </p:cNvPr>
          <p:cNvSpPr>
            <a:spLocks noChangeAspect="1"/>
          </p:cNvSpPr>
          <p:nvPr userDrawn="1"/>
        </p:nvSpPr>
        <p:spPr>
          <a:xfrm>
            <a:off x="759111" y="2030748"/>
            <a:ext cx="1508760" cy="15087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726075" y="4688112"/>
            <a:ext cx="2160588" cy="900000"/>
          </a:xfrm>
        </p:spPr>
        <p:txBody>
          <a:bodyPr/>
          <a:lstStyle>
            <a:lvl1pPr marL="0" indent="0" algn="ctr">
              <a:buNone/>
              <a:defRPr sz="1600"/>
            </a:lvl1pPr>
          </a:lstStyle>
          <a:p>
            <a:pPr lvl="0"/>
            <a:r>
              <a:rPr lang="en-US" noProof="0"/>
              <a:t>Bullet Description</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5020543" y="4688112"/>
            <a:ext cx="2160588" cy="900000"/>
          </a:xfrm>
        </p:spPr>
        <p:txBody>
          <a:bodyPr/>
          <a:lstStyle>
            <a:lvl1pPr marL="0" indent="0" algn="ctr">
              <a:buNone/>
              <a:defRPr sz="1600"/>
            </a:lvl1pPr>
          </a:lstStyle>
          <a:p>
            <a:pPr lvl="0"/>
            <a:r>
              <a:rPr lang="en-US" noProof="0"/>
              <a:t>Bullet Description</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7315012" y="4683647"/>
            <a:ext cx="2160588" cy="900000"/>
          </a:xfrm>
        </p:spPr>
        <p:txBody>
          <a:bodyPr/>
          <a:lstStyle>
            <a:lvl1pPr marL="0" indent="0" algn="ctr">
              <a:buNone/>
              <a:defRPr sz="1600"/>
            </a:lvl1pPr>
          </a:lstStyle>
          <a:p>
            <a:pPr lvl="0"/>
            <a:r>
              <a:rPr lang="en-US" noProof="0"/>
              <a:t>Bullet Description</a:t>
            </a:r>
          </a:p>
        </p:txBody>
      </p:sp>
      <p:sp>
        <p:nvSpPr>
          <p:cNvPr id="17" name="Text Placeholder 16">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9609481" y="4688112"/>
            <a:ext cx="2160588" cy="900000"/>
          </a:xfrm>
        </p:spPr>
        <p:txBody>
          <a:bodyPr/>
          <a:lstStyle>
            <a:lvl1pPr marL="0" indent="0" algn="ctr">
              <a:buNone/>
              <a:defRPr sz="1600"/>
            </a:lvl1pPr>
          </a:lstStyle>
          <a:p>
            <a:pPr lvl="0"/>
            <a:r>
              <a:rPr lang="en-US" noProof="0"/>
              <a:t>Bullet Description</a:t>
            </a:r>
          </a:p>
        </p:txBody>
      </p:sp>
      <p:sp>
        <p:nvSpPr>
          <p:cNvPr id="6" name="Text Placeholder 5">
            <a:extLst>
              <a:ext uri="{FF2B5EF4-FFF2-40B4-BE49-F238E27FC236}">
                <a16:creationId xmlns:a16="http://schemas.microsoft.com/office/drawing/2014/main" id="{EB3F7825-EB73-4976-9D8D-BAD8C8FCEA82}"/>
              </a:ext>
            </a:extLst>
          </p:cNvPr>
          <p:cNvSpPr>
            <a:spLocks noGrp="1"/>
          </p:cNvSpPr>
          <p:nvPr>
            <p:ph type="body" sz="quarter" idx="16" hasCustomPrompt="1"/>
          </p:nvPr>
        </p:nvSpPr>
        <p:spPr>
          <a:xfrm>
            <a:off x="431800" y="3926334"/>
            <a:ext cx="2160000" cy="504000"/>
          </a:xfrm>
        </p:spPr>
        <p:txBody>
          <a:bodyPr/>
          <a:lstStyle>
            <a:lvl1pPr marL="0" indent="0" algn="ctr">
              <a:buNone/>
              <a:defRPr b="1">
                <a:latin typeface="+mj-lt"/>
              </a:defRPr>
            </a:lvl1pPr>
          </a:lstStyle>
          <a:p>
            <a:pPr lvl="0"/>
            <a:r>
              <a:rPr lang="en-US" noProof="0"/>
              <a:t>Bullet 1</a:t>
            </a:r>
          </a:p>
        </p:txBody>
      </p:sp>
      <p:sp>
        <p:nvSpPr>
          <p:cNvPr id="10" name="Text Placeholder 9">
            <a:extLst>
              <a:ext uri="{FF2B5EF4-FFF2-40B4-BE49-F238E27FC236}">
                <a16:creationId xmlns:a16="http://schemas.microsoft.com/office/drawing/2014/main" id="{6D972951-9088-4993-8DED-9DA3B6B08CF2}"/>
              </a:ext>
            </a:extLst>
          </p:cNvPr>
          <p:cNvSpPr>
            <a:spLocks noGrp="1"/>
          </p:cNvSpPr>
          <p:nvPr>
            <p:ph type="body" sz="quarter" idx="17" hasCustomPrompt="1"/>
          </p:nvPr>
        </p:nvSpPr>
        <p:spPr>
          <a:xfrm>
            <a:off x="2726076" y="3926335"/>
            <a:ext cx="2160587" cy="504000"/>
          </a:xfrm>
        </p:spPr>
        <p:txBody>
          <a:bodyPr/>
          <a:lstStyle>
            <a:lvl1pPr marL="0" indent="0" algn="ctr">
              <a:buNone/>
              <a:defRPr b="1">
                <a:latin typeface="+mj-lt"/>
              </a:defRPr>
            </a:lvl1pPr>
          </a:lstStyle>
          <a:p>
            <a:pPr lvl="0"/>
            <a:r>
              <a:rPr lang="en-US" noProof="0"/>
              <a:t>Bullet 2</a:t>
            </a:r>
          </a:p>
        </p:txBody>
      </p:sp>
      <p:sp>
        <p:nvSpPr>
          <p:cNvPr id="12" name="Text Placeholder 11">
            <a:extLst>
              <a:ext uri="{FF2B5EF4-FFF2-40B4-BE49-F238E27FC236}">
                <a16:creationId xmlns:a16="http://schemas.microsoft.com/office/drawing/2014/main" id="{48424FDD-507C-4199-BFC6-8BC01D8992B6}"/>
              </a:ext>
            </a:extLst>
          </p:cNvPr>
          <p:cNvSpPr>
            <a:spLocks noGrp="1"/>
          </p:cNvSpPr>
          <p:nvPr>
            <p:ph type="body" sz="quarter" idx="18" hasCustomPrompt="1"/>
          </p:nvPr>
        </p:nvSpPr>
        <p:spPr>
          <a:xfrm>
            <a:off x="5020543" y="3926335"/>
            <a:ext cx="2160588" cy="504000"/>
          </a:xfrm>
        </p:spPr>
        <p:txBody>
          <a:bodyPr/>
          <a:lstStyle>
            <a:lvl1pPr marL="0" indent="0" algn="ctr">
              <a:buNone/>
              <a:defRPr b="1">
                <a:latin typeface="+mj-lt"/>
              </a:defRPr>
            </a:lvl1pPr>
          </a:lstStyle>
          <a:p>
            <a:pPr lvl="0"/>
            <a:r>
              <a:rPr lang="en-US" noProof="0"/>
              <a:t>Bullet 3</a:t>
            </a:r>
          </a:p>
        </p:txBody>
      </p:sp>
      <p:sp>
        <p:nvSpPr>
          <p:cNvPr id="16" name="Text Placeholder 15">
            <a:extLst>
              <a:ext uri="{FF2B5EF4-FFF2-40B4-BE49-F238E27FC236}">
                <a16:creationId xmlns:a16="http://schemas.microsoft.com/office/drawing/2014/main" id="{33DAFB20-1343-4578-8AA0-0378B674F1B1}"/>
              </a:ext>
            </a:extLst>
          </p:cNvPr>
          <p:cNvSpPr>
            <a:spLocks noGrp="1"/>
          </p:cNvSpPr>
          <p:nvPr>
            <p:ph type="body" sz="quarter" idx="19" hasCustomPrompt="1"/>
          </p:nvPr>
        </p:nvSpPr>
        <p:spPr>
          <a:xfrm>
            <a:off x="7315013" y="3926335"/>
            <a:ext cx="2160587" cy="504000"/>
          </a:xfrm>
        </p:spPr>
        <p:txBody>
          <a:bodyPr/>
          <a:lstStyle>
            <a:lvl1pPr marL="0" indent="0" algn="ctr">
              <a:buNone/>
              <a:defRPr b="1">
                <a:latin typeface="+mj-lt"/>
              </a:defRPr>
            </a:lvl1pPr>
          </a:lstStyle>
          <a:p>
            <a:pPr lvl="0"/>
            <a:r>
              <a:rPr lang="en-US" noProof="0"/>
              <a:t>Bullet 4</a:t>
            </a:r>
          </a:p>
        </p:txBody>
      </p:sp>
      <p:sp>
        <p:nvSpPr>
          <p:cNvPr id="19" name="Text Placeholder 18">
            <a:extLst>
              <a:ext uri="{FF2B5EF4-FFF2-40B4-BE49-F238E27FC236}">
                <a16:creationId xmlns:a16="http://schemas.microsoft.com/office/drawing/2014/main" id="{B01E9EA3-8BD6-4531-812C-663C75428B76}"/>
              </a:ext>
            </a:extLst>
          </p:cNvPr>
          <p:cNvSpPr>
            <a:spLocks noGrp="1"/>
          </p:cNvSpPr>
          <p:nvPr>
            <p:ph type="body" sz="quarter" idx="20" hasCustomPrompt="1"/>
          </p:nvPr>
        </p:nvSpPr>
        <p:spPr>
          <a:xfrm>
            <a:off x="9609481" y="3926335"/>
            <a:ext cx="2160588" cy="504000"/>
          </a:xfrm>
        </p:spPr>
        <p:txBody>
          <a:bodyPr/>
          <a:lstStyle>
            <a:lvl1pPr marL="0" indent="0" algn="ctr">
              <a:buNone/>
              <a:defRPr b="1">
                <a:latin typeface="+mj-lt"/>
              </a:defRPr>
            </a:lvl1pPr>
          </a:lstStyle>
          <a:p>
            <a:pPr lvl="0"/>
            <a:r>
              <a:rPr lang="en-US" noProof="0"/>
              <a:t>Bullet 5</a:t>
            </a:r>
          </a:p>
        </p:txBody>
      </p:sp>
      <p:sp>
        <p:nvSpPr>
          <p:cNvPr id="21" name="Text Placeholder 20">
            <a:extLst>
              <a:ext uri="{FF2B5EF4-FFF2-40B4-BE49-F238E27FC236}">
                <a16:creationId xmlns:a16="http://schemas.microsoft.com/office/drawing/2014/main" id="{DA4566DA-C848-4A27-BBC8-722932FFD7F6}"/>
              </a:ext>
            </a:extLst>
          </p:cNvPr>
          <p:cNvSpPr>
            <a:spLocks noGrp="1"/>
          </p:cNvSpPr>
          <p:nvPr>
            <p:ph type="body" sz="quarter" idx="21" hasCustomPrompt="1"/>
          </p:nvPr>
        </p:nvSpPr>
        <p:spPr>
          <a:xfrm>
            <a:off x="432094" y="4683350"/>
            <a:ext cx="2160000" cy="900000"/>
          </a:xfrm>
        </p:spPr>
        <p:txBody>
          <a:bodyPr/>
          <a:lstStyle>
            <a:lvl1pPr marL="0" indent="0" algn="ctr">
              <a:buNone/>
              <a:defRPr sz="1600"/>
            </a:lvl1pPr>
          </a:lstStyle>
          <a:p>
            <a:pPr lvl="0"/>
            <a:r>
              <a:rPr lang="en-US" noProof="0"/>
              <a:t>Bullet Description</a:t>
            </a:r>
          </a:p>
        </p:txBody>
      </p:sp>
      <p:sp>
        <p:nvSpPr>
          <p:cNvPr id="4" name="Picture Placeholder 3">
            <a:extLst>
              <a:ext uri="{FF2B5EF4-FFF2-40B4-BE49-F238E27FC236}">
                <a16:creationId xmlns:a16="http://schemas.microsoft.com/office/drawing/2014/main" id="{B0B1F8F6-73A5-F142-8A28-094DA998B5F5}"/>
              </a:ext>
            </a:extLst>
          </p:cNvPr>
          <p:cNvSpPr>
            <a:spLocks noGrp="1"/>
          </p:cNvSpPr>
          <p:nvPr>
            <p:ph type="pic" sz="quarter" idx="27"/>
          </p:nvPr>
        </p:nvSpPr>
        <p:spPr>
          <a:xfrm>
            <a:off x="1086454" y="2358091"/>
            <a:ext cx="854075" cy="854075"/>
          </a:xfrm>
        </p:spPr>
        <p:txBody>
          <a:bodyPr/>
          <a:lstStyle>
            <a:lvl1pPr marL="0" indent="0">
              <a:buNone/>
              <a:defRPr/>
            </a:lvl1pPr>
          </a:lstStyle>
          <a:p>
            <a:r>
              <a:rPr lang="en-US" noProof="0"/>
              <a:t>Click icon to add picture</a:t>
            </a:r>
            <a:endParaRPr lang="en-US" noProof="0" dirty="0"/>
          </a:p>
        </p:txBody>
      </p:sp>
      <p:sp>
        <p:nvSpPr>
          <p:cNvPr id="32" name="Picture Placeholder 3">
            <a:extLst>
              <a:ext uri="{FF2B5EF4-FFF2-40B4-BE49-F238E27FC236}">
                <a16:creationId xmlns:a16="http://schemas.microsoft.com/office/drawing/2014/main" id="{F78A887E-89A6-244C-8AA4-484FE5358768}"/>
              </a:ext>
            </a:extLst>
          </p:cNvPr>
          <p:cNvSpPr>
            <a:spLocks noGrp="1"/>
          </p:cNvSpPr>
          <p:nvPr>
            <p:ph type="pic" sz="quarter" idx="28"/>
          </p:nvPr>
        </p:nvSpPr>
        <p:spPr>
          <a:xfrm>
            <a:off x="3380176" y="2358091"/>
            <a:ext cx="854075" cy="854075"/>
          </a:xfrm>
        </p:spPr>
        <p:txBody>
          <a:bodyPr/>
          <a:lstStyle>
            <a:lvl1pPr marL="0" indent="0">
              <a:buNone/>
              <a:defRPr/>
            </a:lvl1pPr>
          </a:lstStyle>
          <a:p>
            <a:r>
              <a:rPr lang="en-US" noProof="0"/>
              <a:t>Click icon to add picture</a:t>
            </a:r>
            <a:endParaRPr lang="en-US" noProof="0" dirty="0"/>
          </a:p>
        </p:txBody>
      </p:sp>
      <p:sp>
        <p:nvSpPr>
          <p:cNvPr id="33" name="Picture Placeholder 3">
            <a:extLst>
              <a:ext uri="{FF2B5EF4-FFF2-40B4-BE49-F238E27FC236}">
                <a16:creationId xmlns:a16="http://schemas.microsoft.com/office/drawing/2014/main" id="{52B18661-99A8-214A-A089-09F11F1EB5C4}"/>
              </a:ext>
            </a:extLst>
          </p:cNvPr>
          <p:cNvSpPr>
            <a:spLocks noGrp="1"/>
          </p:cNvSpPr>
          <p:nvPr>
            <p:ph type="pic" sz="quarter" idx="29"/>
          </p:nvPr>
        </p:nvSpPr>
        <p:spPr>
          <a:xfrm>
            <a:off x="5673898" y="2358091"/>
            <a:ext cx="854075" cy="854075"/>
          </a:xfrm>
        </p:spPr>
        <p:txBody>
          <a:bodyPr/>
          <a:lstStyle>
            <a:lvl1pPr marL="0" indent="0">
              <a:buNone/>
              <a:defRPr/>
            </a:lvl1pPr>
          </a:lstStyle>
          <a:p>
            <a:r>
              <a:rPr lang="en-US" noProof="0"/>
              <a:t>Click icon to add picture</a:t>
            </a:r>
            <a:endParaRPr lang="en-US" noProof="0" dirty="0"/>
          </a:p>
        </p:txBody>
      </p:sp>
      <p:sp>
        <p:nvSpPr>
          <p:cNvPr id="34" name="Picture Placeholder 3">
            <a:extLst>
              <a:ext uri="{FF2B5EF4-FFF2-40B4-BE49-F238E27FC236}">
                <a16:creationId xmlns:a16="http://schemas.microsoft.com/office/drawing/2014/main" id="{69D5F0B5-DE10-D646-9244-6B4289E7793E}"/>
              </a:ext>
            </a:extLst>
          </p:cNvPr>
          <p:cNvSpPr>
            <a:spLocks noGrp="1"/>
          </p:cNvSpPr>
          <p:nvPr>
            <p:ph type="pic" sz="quarter" idx="30"/>
          </p:nvPr>
        </p:nvSpPr>
        <p:spPr>
          <a:xfrm>
            <a:off x="7967620" y="2358091"/>
            <a:ext cx="854075" cy="854075"/>
          </a:xfrm>
        </p:spPr>
        <p:txBody>
          <a:bodyPr/>
          <a:lstStyle>
            <a:lvl1pPr marL="0" indent="0">
              <a:buNone/>
              <a:defRPr/>
            </a:lvl1pPr>
          </a:lstStyle>
          <a:p>
            <a:r>
              <a:rPr lang="en-US" noProof="0"/>
              <a:t>Click icon to add picture</a:t>
            </a:r>
            <a:endParaRPr lang="en-US" noProof="0" dirty="0"/>
          </a:p>
        </p:txBody>
      </p:sp>
      <p:sp>
        <p:nvSpPr>
          <p:cNvPr id="35" name="Picture Placeholder 3">
            <a:extLst>
              <a:ext uri="{FF2B5EF4-FFF2-40B4-BE49-F238E27FC236}">
                <a16:creationId xmlns:a16="http://schemas.microsoft.com/office/drawing/2014/main" id="{72B87CCD-6D17-844B-87EF-F8BC69D79B06}"/>
              </a:ext>
            </a:extLst>
          </p:cNvPr>
          <p:cNvSpPr>
            <a:spLocks noGrp="1"/>
          </p:cNvSpPr>
          <p:nvPr>
            <p:ph type="pic" sz="quarter" idx="31"/>
          </p:nvPr>
        </p:nvSpPr>
        <p:spPr>
          <a:xfrm>
            <a:off x="10261341" y="2358091"/>
            <a:ext cx="854075" cy="854075"/>
          </a:xfrm>
        </p:spPr>
        <p:txBody>
          <a:bodyPr/>
          <a:lstStyle>
            <a:lvl1pPr marL="0" indent="0">
              <a:buNone/>
              <a:defRPr/>
            </a:lvl1pPr>
          </a:lstStyle>
          <a:p>
            <a:r>
              <a:rPr lang="en-US" noProof="0"/>
              <a:t>Click icon to add picture</a:t>
            </a:r>
            <a:endParaRPr lang="en-US" noProof="0" dirty="0"/>
          </a:p>
        </p:txBody>
      </p:sp>
      <p:cxnSp>
        <p:nvCxnSpPr>
          <p:cNvPr id="25" name="Straight Connector 24" descr="First divider line on slide">
            <a:extLst>
              <a:ext uri="{FF2B5EF4-FFF2-40B4-BE49-F238E27FC236}">
                <a16:creationId xmlns:a16="http://schemas.microsoft.com/office/drawing/2014/main" id="{402BCAE3-72EC-4098-A211-3555BFDE9329}"/>
              </a:ext>
              <a:ext uri="{C183D7F6-B498-43B3-948B-1728B52AA6E4}">
                <adec:decorative xmlns:adec="http://schemas.microsoft.com/office/drawing/2017/decorative" val="1"/>
              </a:ext>
            </a:extLst>
          </p:cNvPr>
          <p:cNvCxnSpPr>
            <a:cxnSpLocks/>
          </p:cNvCxnSpPr>
          <p:nvPr userDrawn="1"/>
        </p:nvCxnSpPr>
        <p:spPr>
          <a:xfrm>
            <a:off x="2659047" y="2052013"/>
            <a:ext cx="0" cy="148749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descr="Second divider line on slide">
            <a:extLst>
              <a:ext uri="{FF2B5EF4-FFF2-40B4-BE49-F238E27FC236}">
                <a16:creationId xmlns:a16="http://schemas.microsoft.com/office/drawing/2014/main" id="{94A08494-9C0E-4AAF-BE9A-166FE994DABC}"/>
              </a:ext>
              <a:ext uri="{C183D7F6-B498-43B3-948B-1728B52AA6E4}">
                <adec:decorative xmlns:adec="http://schemas.microsoft.com/office/drawing/2017/decorative" val="1"/>
              </a:ext>
            </a:extLst>
          </p:cNvPr>
          <p:cNvCxnSpPr>
            <a:cxnSpLocks/>
          </p:cNvCxnSpPr>
          <p:nvPr userDrawn="1"/>
        </p:nvCxnSpPr>
        <p:spPr>
          <a:xfrm>
            <a:off x="4953541" y="2052013"/>
            <a:ext cx="0" cy="148749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descr="Third divider line on slide">
            <a:extLst>
              <a:ext uri="{FF2B5EF4-FFF2-40B4-BE49-F238E27FC236}">
                <a16:creationId xmlns:a16="http://schemas.microsoft.com/office/drawing/2014/main" id="{698FE6A1-AEF7-4FD7-A689-908A6B9CC06E}"/>
              </a:ext>
              <a:ext uri="{C183D7F6-B498-43B3-948B-1728B52AA6E4}">
                <adec:decorative xmlns:adec="http://schemas.microsoft.com/office/drawing/2017/decorative" val="1"/>
              </a:ext>
            </a:extLst>
          </p:cNvPr>
          <p:cNvCxnSpPr>
            <a:cxnSpLocks/>
          </p:cNvCxnSpPr>
          <p:nvPr userDrawn="1"/>
        </p:nvCxnSpPr>
        <p:spPr>
          <a:xfrm>
            <a:off x="7248035" y="2052013"/>
            <a:ext cx="0" cy="148749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descr="Fourth divider line on slide">
            <a:extLst>
              <a:ext uri="{FF2B5EF4-FFF2-40B4-BE49-F238E27FC236}">
                <a16:creationId xmlns:a16="http://schemas.microsoft.com/office/drawing/2014/main" id="{636DD6E3-6313-40D8-B03E-60E2E5A6979D}"/>
              </a:ext>
              <a:ext uri="{C183D7F6-B498-43B3-948B-1728B52AA6E4}">
                <adec:decorative xmlns:adec="http://schemas.microsoft.com/office/drawing/2017/decorative" val="1"/>
              </a:ext>
            </a:extLst>
          </p:cNvPr>
          <p:cNvCxnSpPr>
            <a:cxnSpLocks/>
          </p:cNvCxnSpPr>
          <p:nvPr userDrawn="1"/>
        </p:nvCxnSpPr>
        <p:spPr>
          <a:xfrm>
            <a:off x="9542529" y="2052013"/>
            <a:ext cx="0" cy="148749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784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B7150-3B56-4EDA-9884-8B70C60381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DC0DC0-8A8B-4498-9320-992EA8C76EB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71C036-E415-4A33-84DA-385F52CC576F}"/>
              </a:ext>
            </a:extLst>
          </p:cNvPr>
          <p:cNvSpPr>
            <a:spLocks noGrp="1"/>
          </p:cNvSpPr>
          <p:nvPr>
            <p:ph type="dt" sz="half" idx="10"/>
          </p:nvPr>
        </p:nvSpPr>
        <p:spPr/>
        <p:txBody>
          <a:bodyPr/>
          <a:lstStyle/>
          <a:p>
            <a:fld id="{AE3D0E71-E905-444B-8079-6EE0B44CF404}" type="datetime1">
              <a:rPr lang="en-US" smtClean="0"/>
              <a:t>10/14/2023</a:t>
            </a:fld>
            <a:endParaRPr lang="en-US"/>
          </a:p>
        </p:txBody>
      </p:sp>
      <p:sp>
        <p:nvSpPr>
          <p:cNvPr id="5" name="Footer Placeholder 4">
            <a:extLst>
              <a:ext uri="{FF2B5EF4-FFF2-40B4-BE49-F238E27FC236}">
                <a16:creationId xmlns:a16="http://schemas.microsoft.com/office/drawing/2014/main" id="{CE920C4B-53C8-43EE-B465-E7DE8BADA3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97080-A538-41B6-BC5D-81AFED943FAE}"/>
              </a:ext>
            </a:extLst>
          </p:cNvPr>
          <p:cNvSpPr>
            <a:spLocks noGrp="1"/>
          </p:cNvSpPr>
          <p:nvPr>
            <p:ph type="sldNum" sz="quarter" idx="12"/>
          </p:nvPr>
        </p:nvSpPr>
        <p:spPr/>
        <p:txBody>
          <a:bodyPr/>
          <a:lstStyle/>
          <a:p>
            <a:fld id="{4235393F-43BC-4DA1-95C5-42FF02D00EA6}" type="slidenum">
              <a:rPr lang="en-US" smtClean="0"/>
              <a:t>‹#›</a:t>
            </a:fld>
            <a:endParaRPr lang="en-US"/>
          </a:p>
        </p:txBody>
      </p:sp>
    </p:spTree>
    <p:extLst>
      <p:ext uri="{BB962C8B-B14F-4D97-AF65-F5344CB8AC3E}">
        <p14:creationId xmlns:p14="http://schemas.microsoft.com/office/powerpoint/2010/main" val="5288880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3 x Image Bullets Left">
    <p:spTree>
      <p:nvGrpSpPr>
        <p:cNvPr id="1" name=""/>
        <p:cNvGrpSpPr/>
        <p:nvPr/>
      </p:nvGrpSpPr>
      <p:grpSpPr>
        <a:xfrm>
          <a:off x="0" y="0"/>
          <a:ext cx="0" cy="0"/>
          <a:chOff x="0" y="0"/>
          <a:chExt cx="0" cy="0"/>
        </a:xfrm>
      </p:grpSpPr>
      <p:sp>
        <p:nvSpPr>
          <p:cNvPr id="20" name="Oval 19">
            <a:extLst>
              <a:ext uri="{FF2B5EF4-FFF2-40B4-BE49-F238E27FC236}">
                <a16:creationId xmlns:a16="http://schemas.microsoft.com/office/drawing/2014/main" id="{019D3C0C-316D-A045-BC1B-D508718E47A9}"/>
              </a:ext>
            </a:extLst>
          </p:cNvPr>
          <p:cNvSpPr>
            <a:spLocks noChangeAspect="1"/>
          </p:cNvSpPr>
          <p:nvPr userDrawn="1"/>
        </p:nvSpPr>
        <p:spPr>
          <a:xfrm>
            <a:off x="3050592" y="2030748"/>
            <a:ext cx="1508760" cy="15087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56D90BAC-4672-454F-9B98-7A6F31D7B3F7}"/>
              </a:ext>
            </a:extLst>
          </p:cNvPr>
          <p:cNvSpPr>
            <a:spLocks noChangeAspect="1"/>
          </p:cNvSpPr>
          <p:nvPr userDrawn="1"/>
        </p:nvSpPr>
        <p:spPr>
          <a:xfrm>
            <a:off x="5345060" y="2030748"/>
            <a:ext cx="1508760" cy="15087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21146660-9CB0-D241-ACBC-5C0A9FC8AD1A}"/>
              </a:ext>
            </a:extLst>
          </p:cNvPr>
          <p:cNvSpPr>
            <a:spLocks noChangeAspect="1"/>
          </p:cNvSpPr>
          <p:nvPr userDrawn="1"/>
        </p:nvSpPr>
        <p:spPr>
          <a:xfrm>
            <a:off x="759111" y="2030748"/>
            <a:ext cx="1508760" cy="15087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Picture Placeholder 3">
            <a:extLst>
              <a:ext uri="{FF2B5EF4-FFF2-40B4-BE49-F238E27FC236}">
                <a16:creationId xmlns:a16="http://schemas.microsoft.com/office/drawing/2014/main" id="{831AC394-0DDA-6F4A-B2D3-6D95CD866486}"/>
              </a:ext>
            </a:extLst>
          </p:cNvPr>
          <p:cNvSpPr>
            <a:spLocks noGrp="1"/>
          </p:cNvSpPr>
          <p:nvPr>
            <p:ph type="pic" sz="quarter" idx="27"/>
          </p:nvPr>
        </p:nvSpPr>
        <p:spPr>
          <a:xfrm>
            <a:off x="1086454" y="2358091"/>
            <a:ext cx="854075" cy="854075"/>
          </a:xfrm>
        </p:spPr>
        <p:txBody>
          <a:bodyPr/>
          <a:lstStyle>
            <a:lvl1pPr marL="0" indent="0">
              <a:buNone/>
              <a:defRPr/>
            </a:lvl1pPr>
          </a:lstStyle>
          <a:p>
            <a:r>
              <a:rPr lang="en-US" noProof="0"/>
              <a:t>Click icon to add picture</a:t>
            </a:r>
            <a:endParaRPr lang="en-US" noProof="0" dirty="0"/>
          </a:p>
        </p:txBody>
      </p:sp>
      <p:sp>
        <p:nvSpPr>
          <p:cNvPr id="28" name="Picture Placeholder 3">
            <a:extLst>
              <a:ext uri="{FF2B5EF4-FFF2-40B4-BE49-F238E27FC236}">
                <a16:creationId xmlns:a16="http://schemas.microsoft.com/office/drawing/2014/main" id="{B1A58D5B-A4BA-F446-90DA-1B6B207869A8}"/>
              </a:ext>
            </a:extLst>
          </p:cNvPr>
          <p:cNvSpPr>
            <a:spLocks noGrp="1"/>
          </p:cNvSpPr>
          <p:nvPr>
            <p:ph type="pic" sz="quarter" idx="28"/>
          </p:nvPr>
        </p:nvSpPr>
        <p:spPr>
          <a:xfrm>
            <a:off x="3380176" y="2358091"/>
            <a:ext cx="854075" cy="854075"/>
          </a:xfrm>
        </p:spPr>
        <p:txBody>
          <a:bodyPr/>
          <a:lstStyle>
            <a:lvl1pPr marL="0" indent="0">
              <a:buNone/>
              <a:defRPr/>
            </a:lvl1pPr>
          </a:lstStyle>
          <a:p>
            <a:r>
              <a:rPr lang="en-US" noProof="0"/>
              <a:t>Click icon to add picture</a:t>
            </a:r>
            <a:endParaRPr lang="en-US" noProof="0" dirty="0"/>
          </a:p>
        </p:txBody>
      </p:sp>
      <p:sp>
        <p:nvSpPr>
          <p:cNvPr id="29" name="Picture Placeholder 3">
            <a:extLst>
              <a:ext uri="{FF2B5EF4-FFF2-40B4-BE49-F238E27FC236}">
                <a16:creationId xmlns:a16="http://schemas.microsoft.com/office/drawing/2014/main" id="{7912C149-C249-1940-AF83-360853E78C26}"/>
              </a:ext>
            </a:extLst>
          </p:cNvPr>
          <p:cNvSpPr>
            <a:spLocks noGrp="1"/>
          </p:cNvSpPr>
          <p:nvPr>
            <p:ph type="pic" sz="quarter" idx="29"/>
          </p:nvPr>
        </p:nvSpPr>
        <p:spPr>
          <a:xfrm>
            <a:off x="5673898" y="2358091"/>
            <a:ext cx="854075" cy="854075"/>
          </a:xfrm>
        </p:spPr>
        <p:txBody>
          <a:bodyPr/>
          <a:lstStyle>
            <a:lvl1pPr marL="0" indent="0">
              <a:buNone/>
              <a:defRPr/>
            </a:lvl1pPr>
          </a:lstStyle>
          <a:p>
            <a:r>
              <a:rPr lang="en-US" noProof="0"/>
              <a:t>Click icon to add picture</a:t>
            </a:r>
            <a:endParaRPr lang="en-US" noProof="0" dirty="0"/>
          </a:p>
        </p:txBody>
      </p:sp>
      <p:sp>
        <p:nvSpPr>
          <p:cNvPr id="42" name="Rectangle 41">
            <a:extLst>
              <a:ext uri="{FF2B5EF4-FFF2-40B4-BE49-F238E27FC236}">
                <a16:creationId xmlns:a16="http://schemas.microsoft.com/office/drawing/2014/main" id="{D24854E3-04DE-4154-AD8A-9F8AC3E4EE33}"/>
              </a:ext>
            </a:extLst>
          </p:cNvPr>
          <p:cNvSpPr/>
          <p:nvPr userDrawn="1"/>
        </p:nvSpPr>
        <p:spPr>
          <a:xfrm>
            <a:off x="7632650" y="86714"/>
            <a:ext cx="4472635" cy="6684572"/>
          </a:xfrm>
          <a:prstGeom prst="rect">
            <a:avLst/>
          </a:prstGeom>
          <a:gradFill>
            <a:gsLst>
              <a:gs pos="0">
                <a:schemeClr val="tx1">
                  <a:alpha val="0"/>
                </a:schemeClr>
              </a:gs>
              <a:gs pos="100000">
                <a:schemeClr val="tx1">
                  <a:alpha val="3100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1" name="Picture Placeholder 40">
            <a:extLst>
              <a:ext uri="{FF2B5EF4-FFF2-40B4-BE49-F238E27FC236}">
                <a16:creationId xmlns:a16="http://schemas.microsoft.com/office/drawing/2014/main" id="{5BDD2BB3-B6A3-404C-846E-13E06B2F1662}"/>
              </a:ext>
            </a:extLst>
          </p:cNvPr>
          <p:cNvSpPr>
            <a:spLocks noGrp="1"/>
          </p:cNvSpPr>
          <p:nvPr>
            <p:ph type="pic" sz="quarter" idx="25" hasCustomPrompt="1"/>
          </p:nvPr>
        </p:nvSpPr>
        <p:spPr>
          <a:xfrm>
            <a:off x="7632650" y="86714"/>
            <a:ext cx="4472635" cy="6478538"/>
          </a:xfrm>
          <a:custGeom>
            <a:avLst/>
            <a:gdLst>
              <a:gd name="connsiteX0" fmla="*/ 376782 w 4559351"/>
              <a:gd name="connsiteY0" fmla="*/ 5927210 h 6604145"/>
              <a:gd name="connsiteX1" fmla="*/ 1519837 w 4559351"/>
              <a:gd name="connsiteY1" fmla="*/ 6224579 h 6604145"/>
              <a:gd name="connsiteX2" fmla="*/ 1067656 w 4559351"/>
              <a:gd name="connsiteY2" fmla="*/ 6604145 h 6604145"/>
              <a:gd name="connsiteX3" fmla="*/ 567431 w 4559351"/>
              <a:gd name="connsiteY3" fmla="*/ 6347235 h 6604145"/>
              <a:gd name="connsiteX4" fmla="*/ 3770030 w 4559351"/>
              <a:gd name="connsiteY4" fmla="*/ 4729122 h 6604145"/>
              <a:gd name="connsiteX5" fmla="*/ 3830234 w 4559351"/>
              <a:gd name="connsiteY5" fmla="*/ 4893659 h 6604145"/>
              <a:gd name="connsiteX6" fmla="*/ 3125854 w 4559351"/>
              <a:gd name="connsiteY6" fmla="*/ 4949110 h 6604145"/>
              <a:gd name="connsiteX7" fmla="*/ 3170574 w 4559351"/>
              <a:gd name="connsiteY7" fmla="*/ 4030224 h 6604145"/>
              <a:gd name="connsiteX8" fmla="*/ 3437863 w 4559351"/>
              <a:gd name="connsiteY8" fmla="*/ 4760691 h 6604145"/>
              <a:gd name="connsiteX9" fmla="*/ 2793688 w 4559351"/>
              <a:gd name="connsiteY9" fmla="*/ 4980680 h 6604145"/>
              <a:gd name="connsiteX10" fmla="*/ 2501683 w 4559351"/>
              <a:gd name="connsiteY10" fmla="*/ 5003670 h 6604145"/>
              <a:gd name="connsiteX11" fmla="*/ 0 w 4559351"/>
              <a:gd name="connsiteY11" fmla="*/ 3396395 h 6604145"/>
              <a:gd name="connsiteX12" fmla="*/ 3032435 w 4559351"/>
              <a:gd name="connsiteY12" fmla="*/ 3966867 h 6604145"/>
              <a:gd name="connsiteX13" fmla="*/ 1101460 w 4559351"/>
              <a:gd name="connsiteY13" fmla="*/ 6039845 h 6604145"/>
              <a:gd name="connsiteX14" fmla="*/ 10881 w 4559351"/>
              <a:gd name="connsiteY14" fmla="*/ 5508230 h 6604145"/>
              <a:gd name="connsiteX15" fmla="*/ 0 w 4559351"/>
              <a:gd name="connsiteY15" fmla="*/ 5475113 h 6604145"/>
              <a:gd name="connsiteX16" fmla="*/ 0 w 4559351"/>
              <a:gd name="connsiteY16" fmla="*/ 2843941 h 6604145"/>
              <a:gd name="connsiteX17" fmla="*/ 1605508 w 4559351"/>
              <a:gd name="connsiteY17" fmla="*/ 3374908 h 6604145"/>
              <a:gd name="connsiteX18" fmla="*/ 1482045 w 4559351"/>
              <a:gd name="connsiteY18" fmla="*/ 3547687 h 6604145"/>
              <a:gd name="connsiteX19" fmla="*/ 0 w 4559351"/>
              <a:gd name="connsiteY19" fmla="*/ 3206607 h 6604145"/>
              <a:gd name="connsiteX20" fmla="*/ 0 w 4559351"/>
              <a:gd name="connsiteY20" fmla="*/ 0 h 6604145"/>
              <a:gd name="connsiteX21" fmla="*/ 4559351 w 4559351"/>
              <a:gd name="connsiteY21" fmla="*/ 0 h 6604145"/>
              <a:gd name="connsiteX22" fmla="*/ 4559351 w 4559351"/>
              <a:gd name="connsiteY22" fmla="*/ 4284646 h 6604145"/>
              <a:gd name="connsiteX23" fmla="*/ 0 w 4559351"/>
              <a:gd name="connsiteY23" fmla="*/ 2645102 h 6604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9351" h="6604145">
                <a:moveTo>
                  <a:pt x="376782" y="5927210"/>
                </a:moveTo>
                <a:lnTo>
                  <a:pt x="1519837" y="6224579"/>
                </a:lnTo>
                <a:lnTo>
                  <a:pt x="1067656" y="6604145"/>
                </a:lnTo>
                <a:lnTo>
                  <a:pt x="567431" y="6347235"/>
                </a:lnTo>
                <a:close/>
                <a:moveTo>
                  <a:pt x="3770030" y="4729122"/>
                </a:moveTo>
                <a:lnTo>
                  <a:pt x="3830234" y="4893659"/>
                </a:lnTo>
                <a:lnTo>
                  <a:pt x="3125854" y="4949110"/>
                </a:lnTo>
                <a:close/>
                <a:moveTo>
                  <a:pt x="3170574" y="4030224"/>
                </a:moveTo>
                <a:lnTo>
                  <a:pt x="3437863" y="4760691"/>
                </a:lnTo>
                <a:lnTo>
                  <a:pt x="2793688" y="4980680"/>
                </a:lnTo>
                <a:lnTo>
                  <a:pt x="2501683" y="5003670"/>
                </a:lnTo>
                <a:close/>
                <a:moveTo>
                  <a:pt x="0" y="3396395"/>
                </a:moveTo>
                <a:lnTo>
                  <a:pt x="3032435" y="3966867"/>
                </a:lnTo>
                <a:lnTo>
                  <a:pt x="1101460" y="6039845"/>
                </a:lnTo>
                <a:lnTo>
                  <a:pt x="10881" y="5508230"/>
                </a:lnTo>
                <a:lnTo>
                  <a:pt x="0" y="5475113"/>
                </a:lnTo>
                <a:close/>
                <a:moveTo>
                  <a:pt x="0" y="2843941"/>
                </a:moveTo>
                <a:lnTo>
                  <a:pt x="1605508" y="3374908"/>
                </a:lnTo>
                <a:lnTo>
                  <a:pt x="1482045" y="3547687"/>
                </a:lnTo>
                <a:lnTo>
                  <a:pt x="0" y="3206607"/>
                </a:lnTo>
                <a:close/>
                <a:moveTo>
                  <a:pt x="0" y="0"/>
                </a:moveTo>
                <a:lnTo>
                  <a:pt x="4559351" y="0"/>
                </a:lnTo>
                <a:lnTo>
                  <a:pt x="4559351" y="4284646"/>
                </a:lnTo>
                <a:lnTo>
                  <a:pt x="0" y="2645102"/>
                </a:lnTo>
                <a:close/>
              </a:path>
            </a:pathLst>
          </a:custGeom>
          <a:solidFill>
            <a:schemeClr val="bg1">
              <a:lumMod val="95000"/>
            </a:schemeClr>
          </a:solid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100" i="1">
                <a:latin typeface="Times New Roman" panose="02020603050405020304" pitchFamily="18" charset="0"/>
                <a:cs typeface="Times New Roman" panose="02020603050405020304" pitchFamily="18"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noProof="0" dirty="0"/>
              <a:t>Insert or Drag and Drop Image Here</a:t>
            </a:r>
          </a:p>
        </p:txBody>
      </p:sp>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726075" y="4688112"/>
            <a:ext cx="2160588" cy="900000"/>
          </a:xfrm>
        </p:spPr>
        <p:txBody>
          <a:bodyPr/>
          <a:lstStyle>
            <a:lvl1pPr marL="0" indent="0" algn="ctr">
              <a:buNone/>
              <a:defRPr sz="1600"/>
            </a:lvl1pPr>
          </a:lstStyle>
          <a:p>
            <a:pPr lvl="0"/>
            <a:r>
              <a:rPr lang="en-US" noProof="0"/>
              <a:t>Bullet Description</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5020543" y="4688112"/>
            <a:ext cx="2160588" cy="900000"/>
          </a:xfrm>
        </p:spPr>
        <p:txBody>
          <a:bodyPr/>
          <a:lstStyle>
            <a:lvl1pPr marL="0" indent="0" algn="ctr">
              <a:buNone/>
              <a:defRPr sz="1600"/>
            </a:lvl1pPr>
          </a:lstStyle>
          <a:p>
            <a:pPr lvl="0"/>
            <a:r>
              <a:rPr lang="en-US" noProof="0"/>
              <a:t>Bullet Description</a:t>
            </a:r>
          </a:p>
        </p:txBody>
      </p:sp>
      <p:sp>
        <p:nvSpPr>
          <p:cNvPr id="6" name="Text Placeholder 5">
            <a:extLst>
              <a:ext uri="{FF2B5EF4-FFF2-40B4-BE49-F238E27FC236}">
                <a16:creationId xmlns:a16="http://schemas.microsoft.com/office/drawing/2014/main" id="{EB3F7825-EB73-4976-9D8D-BAD8C8FCEA82}"/>
              </a:ext>
            </a:extLst>
          </p:cNvPr>
          <p:cNvSpPr>
            <a:spLocks noGrp="1"/>
          </p:cNvSpPr>
          <p:nvPr>
            <p:ph type="body" sz="quarter" idx="16" hasCustomPrompt="1"/>
          </p:nvPr>
        </p:nvSpPr>
        <p:spPr>
          <a:xfrm>
            <a:off x="431800" y="3926334"/>
            <a:ext cx="2160000" cy="504000"/>
          </a:xfrm>
        </p:spPr>
        <p:txBody>
          <a:bodyPr/>
          <a:lstStyle>
            <a:lvl1pPr marL="0" indent="0" algn="ctr">
              <a:buNone/>
              <a:defRPr b="1">
                <a:latin typeface="+mj-lt"/>
              </a:defRPr>
            </a:lvl1pPr>
          </a:lstStyle>
          <a:p>
            <a:pPr lvl="0"/>
            <a:r>
              <a:rPr lang="en-US" noProof="0"/>
              <a:t>Bullet 1</a:t>
            </a:r>
          </a:p>
        </p:txBody>
      </p:sp>
      <p:sp>
        <p:nvSpPr>
          <p:cNvPr id="10" name="Text Placeholder 9">
            <a:extLst>
              <a:ext uri="{FF2B5EF4-FFF2-40B4-BE49-F238E27FC236}">
                <a16:creationId xmlns:a16="http://schemas.microsoft.com/office/drawing/2014/main" id="{6D972951-9088-4993-8DED-9DA3B6B08CF2}"/>
              </a:ext>
            </a:extLst>
          </p:cNvPr>
          <p:cNvSpPr>
            <a:spLocks noGrp="1"/>
          </p:cNvSpPr>
          <p:nvPr>
            <p:ph type="body" sz="quarter" idx="17" hasCustomPrompt="1"/>
          </p:nvPr>
        </p:nvSpPr>
        <p:spPr>
          <a:xfrm>
            <a:off x="2726076" y="3926335"/>
            <a:ext cx="2160587" cy="504000"/>
          </a:xfrm>
        </p:spPr>
        <p:txBody>
          <a:bodyPr/>
          <a:lstStyle>
            <a:lvl1pPr marL="0" indent="0" algn="ctr">
              <a:buNone/>
              <a:defRPr b="1">
                <a:latin typeface="+mj-lt"/>
              </a:defRPr>
            </a:lvl1pPr>
          </a:lstStyle>
          <a:p>
            <a:pPr lvl="0"/>
            <a:r>
              <a:rPr lang="en-US" noProof="0"/>
              <a:t>Bullet 2</a:t>
            </a:r>
          </a:p>
        </p:txBody>
      </p:sp>
      <p:sp>
        <p:nvSpPr>
          <p:cNvPr id="12" name="Text Placeholder 11">
            <a:extLst>
              <a:ext uri="{FF2B5EF4-FFF2-40B4-BE49-F238E27FC236}">
                <a16:creationId xmlns:a16="http://schemas.microsoft.com/office/drawing/2014/main" id="{48424FDD-507C-4199-BFC6-8BC01D8992B6}"/>
              </a:ext>
            </a:extLst>
          </p:cNvPr>
          <p:cNvSpPr>
            <a:spLocks noGrp="1"/>
          </p:cNvSpPr>
          <p:nvPr>
            <p:ph type="body" sz="quarter" idx="18" hasCustomPrompt="1"/>
          </p:nvPr>
        </p:nvSpPr>
        <p:spPr>
          <a:xfrm>
            <a:off x="5020543" y="3926335"/>
            <a:ext cx="2160588" cy="504000"/>
          </a:xfrm>
        </p:spPr>
        <p:txBody>
          <a:bodyPr/>
          <a:lstStyle>
            <a:lvl1pPr marL="0" indent="0" algn="ctr">
              <a:buNone/>
              <a:defRPr b="1">
                <a:latin typeface="+mj-lt"/>
              </a:defRPr>
            </a:lvl1pPr>
          </a:lstStyle>
          <a:p>
            <a:pPr lvl="0"/>
            <a:r>
              <a:rPr lang="en-US" noProof="0"/>
              <a:t>Bullet 3</a:t>
            </a:r>
          </a:p>
        </p:txBody>
      </p:sp>
      <p:sp>
        <p:nvSpPr>
          <p:cNvPr id="21" name="Text Placeholder 20">
            <a:extLst>
              <a:ext uri="{FF2B5EF4-FFF2-40B4-BE49-F238E27FC236}">
                <a16:creationId xmlns:a16="http://schemas.microsoft.com/office/drawing/2014/main" id="{DA4566DA-C848-4A27-BBC8-722932FFD7F6}"/>
              </a:ext>
            </a:extLst>
          </p:cNvPr>
          <p:cNvSpPr>
            <a:spLocks noGrp="1"/>
          </p:cNvSpPr>
          <p:nvPr>
            <p:ph type="body" sz="quarter" idx="21" hasCustomPrompt="1"/>
          </p:nvPr>
        </p:nvSpPr>
        <p:spPr>
          <a:xfrm>
            <a:off x="432094" y="4683350"/>
            <a:ext cx="2160000" cy="900000"/>
          </a:xfrm>
        </p:spPr>
        <p:txBody>
          <a:bodyPr/>
          <a:lstStyle>
            <a:lvl1pPr marL="0" indent="0" algn="ctr">
              <a:buNone/>
              <a:defRPr sz="1600"/>
            </a:lvl1pPr>
          </a:lstStyle>
          <a:p>
            <a:pPr lvl="0"/>
            <a:r>
              <a:rPr lang="en-US" noProof="0"/>
              <a:t>Bullet Description</a:t>
            </a:r>
          </a:p>
        </p:txBody>
      </p:sp>
      <p:sp>
        <p:nvSpPr>
          <p:cNvPr id="51" name="Octagon 50">
            <a:extLst>
              <a:ext uri="{FF2B5EF4-FFF2-40B4-BE49-F238E27FC236}">
                <a16:creationId xmlns:a16="http://schemas.microsoft.com/office/drawing/2014/main" id="{758B0359-60B9-4D73-825D-ACE303A61C50}"/>
              </a:ext>
            </a:extLst>
          </p:cNvPr>
          <p:cNvSpPr/>
          <p:nvPr userDrawn="1"/>
        </p:nvSpPr>
        <p:spPr>
          <a:xfrm rot="1361022">
            <a:off x="11394972" y="6053793"/>
            <a:ext cx="634795" cy="634795"/>
          </a:xfrm>
          <a:prstGeom prst="octagon">
            <a:avLst/>
          </a:prstGeom>
          <a:noFill/>
          <a:ln w="3175">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2" name="Oval 51">
            <a:extLst>
              <a:ext uri="{FF2B5EF4-FFF2-40B4-BE49-F238E27FC236}">
                <a16:creationId xmlns:a16="http://schemas.microsoft.com/office/drawing/2014/main" id="{09921541-DECE-43BB-BF92-A4B5D5EE5469}"/>
              </a:ext>
            </a:extLst>
          </p:cNvPr>
          <p:cNvSpPr/>
          <p:nvPr userDrawn="1"/>
        </p:nvSpPr>
        <p:spPr>
          <a:xfrm>
            <a:off x="11533871" y="6185902"/>
            <a:ext cx="73515" cy="735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1"/>
              </a:solidFill>
            </a:endParaRPr>
          </a:p>
        </p:txBody>
      </p:sp>
      <p:sp>
        <p:nvSpPr>
          <p:cNvPr id="53" name="Oval 52">
            <a:extLst>
              <a:ext uri="{FF2B5EF4-FFF2-40B4-BE49-F238E27FC236}">
                <a16:creationId xmlns:a16="http://schemas.microsoft.com/office/drawing/2014/main" id="{83095B3B-1284-4E49-BE50-9C84BE7E58B6}"/>
              </a:ext>
            </a:extLst>
          </p:cNvPr>
          <p:cNvSpPr/>
          <p:nvPr userDrawn="1"/>
        </p:nvSpPr>
        <p:spPr>
          <a:xfrm>
            <a:off x="11892084" y="6561525"/>
            <a:ext cx="100439" cy="100439"/>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4" name="Oval 53">
            <a:extLst>
              <a:ext uri="{FF2B5EF4-FFF2-40B4-BE49-F238E27FC236}">
                <a16:creationId xmlns:a16="http://schemas.microsoft.com/office/drawing/2014/main" id="{7491DD10-64CD-40CA-A0BB-397696C0C168}"/>
              </a:ext>
            </a:extLst>
          </p:cNvPr>
          <p:cNvSpPr/>
          <p:nvPr userDrawn="1"/>
        </p:nvSpPr>
        <p:spPr>
          <a:xfrm>
            <a:off x="11342875" y="5990144"/>
            <a:ext cx="260512" cy="260512"/>
          </a:xfrm>
          <a:prstGeom prst="ellipse">
            <a:avLst/>
          </a:prstGeom>
          <a:no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1"/>
              </a:solidFill>
            </a:endParaRPr>
          </a:p>
        </p:txBody>
      </p:sp>
      <p:sp>
        <p:nvSpPr>
          <p:cNvPr id="55" name="Slide Number Placeholder 54">
            <a:extLst>
              <a:ext uri="{FF2B5EF4-FFF2-40B4-BE49-F238E27FC236}">
                <a16:creationId xmlns:a16="http://schemas.microsoft.com/office/drawing/2014/main" id="{8702E81C-40F0-489E-8339-0139157E6327}"/>
              </a:ext>
            </a:extLst>
          </p:cNvPr>
          <p:cNvSpPr>
            <a:spLocks noGrp="1"/>
          </p:cNvSpPr>
          <p:nvPr>
            <p:ph type="sldNum" sz="quarter" idx="26"/>
          </p:nvPr>
        </p:nvSpPr>
        <p:spPr/>
        <p:txBody>
          <a:bodyPr/>
          <a:lstStyle/>
          <a:p>
            <a:fld id="{19B51A1E-902D-48AF-9020-955120F399B6}" type="slidenum">
              <a:rPr lang="en-US" noProof="0" smtClean="0"/>
              <a:pPr/>
              <a:t>‹#›</a:t>
            </a:fld>
            <a:endParaRPr lang="en-US" noProof="0" dirty="0"/>
          </a:p>
        </p:txBody>
      </p:sp>
      <p:cxnSp>
        <p:nvCxnSpPr>
          <p:cNvPr id="23" name="Straight Connector 22" descr="First divider line on slide">
            <a:extLst>
              <a:ext uri="{FF2B5EF4-FFF2-40B4-BE49-F238E27FC236}">
                <a16:creationId xmlns:a16="http://schemas.microsoft.com/office/drawing/2014/main" id="{7FE1F4E8-B411-4807-9D24-A045EE06CFD9}"/>
              </a:ext>
              <a:ext uri="{C183D7F6-B498-43B3-948B-1728B52AA6E4}">
                <adec:decorative xmlns:adec="http://schemas.microsoft.com/office/drawing/2017/decorative" val="1"/>
              </a:ext>
            </a:extLst>
          </p:cNvPr>
          <p:cNvCxnSpPr>
            <a:cxnSpLocks/>
          </p:cNvCxnSpPr>
          <p:nvPr userDrawn="1"/>
        </p:nvCxnSpPr>
        <p:spPr>
          <a:xfrm>
            <a:off x="2659047" y="2052013"/>
            <a:ext cx="0" cy="148749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descr="Second divider line on slide">
            <a:extLst>
              <a:ext uri="{FF2B5EF4-FFF2-40B4-BE49-F238E27FC236}">
                <a16:creationId xmlns:a16="http://schemas.microsoft.com/office/drawing/2014/main" id="{8C3F648E-45E5-403C-973E-2BEED634B269}"/>
              </a:ext>
              <a:ext uri="{C183D7F6-B498-43B3-948B-1728B52AA6E4}">
                <adec:decorative xmlns:adec="http://schemas.microsoft.com/office/drawing/2017/decorative" val="1"/>
              </a:ext>
            </a:extLst>
          </p:cNvPr>
          <p:cNvCxnSpPr>
            <a:cxnSpLocks/>
          </p:cNvCxnSpPr>
          <p:nvPr userDrawn="1"/>
        </p:nvCxnSpPr>
        <p:spPr>
          <a:xfrm>
            <a:off x="4953541" y="2052013"/>
            <a:ext cx="0" cy="148749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7718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3 x Image Bullets Right">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22F44C7F-FA9B-CB41-B5C2-6A40A969176A}"/>
              </a:ext>
            </a:extLst>
          </p:cNvPr>
          <p:cNvSpPr>
            <a:spLocks noChangeAspect="1"/>
          </p:cNvSpPr>
          <p:nvPr userDrawn="1"/>
        </p:nvSpPr>
        <p:spPr>
          <a:xfrm>
            <a:off x="7065918" y="1366589"/>
            <a:ext cx="1371600" cy="13716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Oval 32">
            <a:extLst>
              <a:ext uri="{FF2B5EF4-FFF2-40B4-BE49-F238E27FC236}">
                <a16:creationId xmlns:a16="http://schemas.microsoft.com/office/drawing/2014/main" id="{0ACFECE1-DAAF-5642-BD0B-7A8FE9D241D9}"/>
              </a:ext>
            </a:extLst>
          </p:cNvPr>
          <p:cNvSpPr>
            <a:spLocks noChangeAspect="1"/>
          </p:cNvSpPr>
          <p:nvPr userDrawn="1"/>
        </p:nvSpPr>
        <p:spPr>
          <a:xfrm>
            <a:off x="7065918" y="2931225"/>
            <a:ext cx="1371600" cy="13716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Oval 33">
            <a:extLst>
              <a:ext uri="{FF2B5EF4-FFF2-40B4-BE49-F238E27FC236}">
                <a16:creationId xmlns:a16="http://schemas.microsoft.com/office/drawing/2014/main" id="{90294551-87F8-DE4F-B54E-8231A9CAF5BF}"/>
              </a:ext>
            </a:extLst>
          </p:cNvPr>
          <p:cNvSpPr>
            <a:spLocks noChangeAspect="1"/>
          </p:cNvSpPr>
          <p:nvPr userDrawn="1"/>
        </p:nvSpPr>
        <p:spPr>
          <a:xfrm>
            <a:off x="7065918" y="4495861"/>
            <a:ext cx="1371600" cy="13716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2" name="Rectangle 41">
            <a:extLst>
              <a:ext uri="{FF2B5EF4-FFF2-40B4-BE49-F238E27FC236}">
                <a16:creationId xmlns:a16="http://schemas.microsoft.com/office/drawing/2014/main" id="{D24854E3-04DE-4154-AD8A-9F8AC3E4EE33}"/>
              </a:ext>
            </a:extLst>
          </p:cNvPr>
          <p:cNvSpPr/>
          <p:nvPr userDrawn="1"/>
        </p:nvSpPr>
        <p:spPr>
          <a:xfrm>
            <a:off x="105351" y="86714"/>
            <a:ext cx="6208363" cy="6684572"/>
          </a:xfrm>
          <a:prstGeom prst="rect">
            <a:avLst/>
          </a:prstGeom>
          <a:gradFill>
            <a:gsLst>
              <a:gs pos="0">
                <a:schemeClr val="tx1">
                  <a:alpha val="0"/>
                </a:schemeClr>
              </a:gs>
              <a:gs pos="100000">
                <a:schemeClr val="tx1">
                  <a:alpha val="3100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Picture Placeholder 19">
            <a:extLst>
              <a:ext uri="{FF2B5EF4-FFF2-40B4-BE49-F238E27FC236}">
                <a16:creationId xmlns:a16="http://schemas.microsoft.com/office/drawing/2014/main" id="{BDDC1CFF-7E89-421D-9524-BB3AECAFE005}"/>
              </a:ext>
            </a:extLst>
          </p:cNvPr>
          <p:cNvSpPr>
            <a:spLocks noGrp="1"/>
          </p:cNvSpPr>
          <p:nvPr>
            <p:ph type="pic" sz="quarter" idx="27" hasCustomPrompt="1"/>
          </p:nvPr>
        </p:nvSpPr>
        <p:spPr>
          <a:xfrm>
            <a:off x="105351" y="496139"/>
            <a:ext cx="6208364" cy="6275148"/>
          </a:xfrm>
          <a:custGeom>
            <a:avLst/>
            <a:gdLst>
              <a:gd name="connsiteX0" fmla="*/ 0 w 4441248"/>
              <a:gd name="connsiteY0" fmla="*/ 5980106 h 6321393"/>
              <a:gd name="connsiteX1" fmla="*/ 1034410 w 4441248"/>
              <a:gd name="connsiteY1" fmla="*/ 6048613 h 6321393"/>
              <a:gd name="connsiteX2" fmla="*/ 1778431 w 4441248"/>
              <a:gd name="connsiteY2" fmla="*/ 6321393 h 6321393"/>
              <a:gd name="connsiteX3" fmla="*/ 0 w 4441248"/>
              <a:gd name="connsiteY3" fmla="*/ 6321393 h 6321393"/>
              <a:gd name="connsiteX4" fmla="*/ 2269200 w 4441248"/>
              <a:gd name="connsiteY4" fmla="*/ 5443908 h 6321393"/>
              <a:gd name="connsiteX5" fmla="*/ 2395460 w 4441248"/>
              <a:gd name="connsiteY5" fmla="*/ 5885070 h 6321393"/>
              <a:gd name="connsiteX6" fmla="*/ 1997461 w 4441248"/>
              <a:gd name="connsiteY6" fmla="*/ 6195222 h 6321393"/>
              <a:gd name="connsiteX7" fmla="*/ 1526609 w 4441248"/>
              <a:gd name="connsiteY7" fmla="*/ 5931629 h 6321393"/>
              <a:gd name="connsiteX8" fmla="*/ 4441248 w 4441248"/>
              <a:gd name="connsiteY8" fmla="*/ 4283292 h 6321393"/>
              <a:gd name="connsiteX9" fmla="*/ 4441248 w 4441248"/>
              <a:gd name="connsiteY9" fmla="*/ 6321393 h 6321393"/>
              <a:gd name="connsiteX10" fmla="*/ 2296366 w 4441248"/>
              <a:gd name="connsiteY10" fmla="*/ 6321393 h 6321393"/>
              <a:gd name="connsiteX11" fmla="*/ 2056375 w 4441248"/>
              <a:gd name="connsiteY11" fmla="*/ 6224358 h 6321393"/>
              <a:gd name="connsiteX12" fmla="*/ 0 w 4441248"/>
              <a:gd name="connsiteY12" fmla="*/ 2359561 h 6321393"/>
              <a:gd name="connsiteX13" fmla="*/ 828613 w 4441248"/>
              <a:gd name="connsiteY13" fmla="*/ 2588947 h 6321393"/>
              <a:gd name="connsiteX14" fmla="*/ 0 w 4441248"/>
              <a:gd name="connsiteY14" fmla="*/ 3479506 h 6321393"/>
              <a:gd name="connsiteX15" fmla="*/ 3025930 w 4441248"/>
              <a:gd name="connsiteY15" fmla="*/ 144202 h 6321393"/>
              <a:gd name="connsiteX16" fmla="*/ 4441248 w 4441248"/>
              <a:gd name="connsiteY16" fmla="*/ 1340385 h 6321393"/>
              <a:gd name="connsiteX17" fmla="*/ 4441248 w 4441248"/>
              <a:gd name="connsiteY17" fmla="*/ 4098899 h 6321393"/>
              <a:gd name="connsiteX18" fmla="*/ 1417099 w 4441248"/>
              <a:gd name="connsiteY18" fmla="*/ 5846153 h 6321393"/>
              <a:gd name="connsiteX19" fmla="*/ 0 w 4441248"/>
              <a:gd name="connsiteY19" fmla="*/ 5428711 h 6321393"/>
              <a:gd name="connsiteX20" fmla="*/ 0 w 4441248"/>
              <a:gd name="connsiteY20" fmla="*/ 3724470 h 6321393"/>
              <a:gd name="connsiteX21" fmla="*/ 2684090 w 4441248"/>
              <a:gd name="connsiteY21" fmla="*/ 0 h 6321393"/>
              <a:gd name="connsiteX22" fmla="*/ 2784132 w 4441248"/>
              <a:gd name="connsiteY22" fmla="*/ 186781 h 6321393"/>
              <a:gd name="connsiteX23" fmla="*/ 1027256 w 4441248"/>
              <a:gd name="connsiteY23" fmla="*/ 2337985 h 6321393"/>
              <a:gd name="connsiteX24" fmla="*/ 451581 w 4441248"/>
              <a:gd name="connsiteY24" fmla="*/ 2265656 h 632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41248" h="6321393">
                <a:moveTo>
                  <a:pt x="0" y="5980106"/>
                </a:moveTo>
                <a:lnTo>
                  <a:pt x="1034410" y="6048613"/>
                </a:lnTo>
                <a:lnTo>
                  <a:pt x="1778431" y="6321393"/>
                </a:lnTo>
                <a:lnTo>
                  <a:pt x="0" y="6321393"/>
                </a:lnTo>
                <a:close/>
                <a:moveTo>
                  <a:pt x="2269200" y="5443908"/>
                </a:moveTo>
                <a:lnTo>
                  <a:pt x="2395460" y="5885070"/>
                </a:lnTo>
                <a:lnTo>
                  <a:pt x="1997461" y="6195222"/>
                </a:lnTo>
                <a:lnTo>
                  <a:pt x="1526609" y="5931629"/>
                </a:lnTo>
                <a:close/>
                <a:moveTo>
                  <a:pt x="4441248" y="4283292"/>
                </a:moveTo>
                <a:lnTo>
                  <a:pt x="4441248" y="6321393"/>
                </a:lnTo>
                <a:lnTo>
                  <a:pt x="2296366" y="6321393"/>
                </a:lnTo>
                <a:lnTo>
                  <a:pt x="2056375" y="6224358"/>
                </a:lnTo>
                <a:close/>
                <a:moveTo>
                  <a:pt x="0" y="2359561"/>
                </a:moveTo>
                <a:lnTo>
                  <a:pt x="828613" y="2588947"/>
                </a:lnTo>
                <a:lnTo>
                  <a:pt x="0" y="3479506"/>
                </a:lnTo>
                <a:close/>
                <a:moveTo>
                  <a:pt x="3025930" y="144202"/>
                </a:moveTo>
                <a:lnTo>
                  <a:pt x="4441248" y="1340385"/>
                </a:lnTo>
                <a:lnTo>
                  <a:pt x="4441248" y="4098899"/>
                </a:lnTo>
                <a:lnTo>
                  <a:pt x="1417099" y="5846153"/>
                </a:lnTo>
                <a:lnTo>
                  <a:pt x="0" y="5428711"/>
                </a:lnTo>
                <a:lnTo>
                  <a:pt x="0" y="3724470"/>
                </a:lnTo>
                <a:close/>
                <a:moveTo>
                  <a:pt x="2684090" y="0"/>
                </a:moveTo>
                <a:lnTo>
                  <a:pt x="2784132" y="186781"/>
                </a:lnTo>
                <a:lnTo>
                  <a:pt x="1027256" y="2337985"/>
                </a:lnTo>
                <a:lnTo>
                  <a:pt x="451581" y="2265656"/>
                </a:lnTo>
                <a:close/>
              </a:path>
            </a:pathLst>
          </a:custGeom>
          <a:solidFill>
            <a:schemeClr val="bg1">
              <a:lumMod val="95000"/>
            </a:schemeClr>
          </a:solid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100" i="1">
                <a:latin typeface="Times New Roman" panose="02020603050405020304" pitchFamily="18" charset="0"/>
                <a:cs typeface="Times New Roman" panose="02020603050405020304" pitchFamily="18"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noProof="0" dirty="0"/>
              <a:t>Insert or Drag and Drop Image Here</a:t>
            </a:r>
          </a:p>
        </p:txBody>
      </p:sp>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7068457" y="432000"/>
            <a:ext cx="4703542"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8768283" y="3582825"/>
            <a:ext cx="3002400" cy="720000"/>
          </a:xfrm>
        </p:spPr>
        <p:txBody>
          <a:bodyPr/>
          <a:lstStyle>
            <a:lvl1pPr marL="0" indent="0" algn="l">
              <a:buNone/>
              <a:defRPr sz="1600"/>
            </a:lvl1pPr>
          </a:lstStyle>
          <a:p>
            <a:pPr lvl="0"/>
            <a:r>
              <a:rPr lang="en-US" noProof="0"/>
              <a:t>Bullet Description</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8768283" y="5147461"/>
            <a:ext cx="3002400" cy="720000"/>
          </a:xfrm>
        </p:spPr>
        <p:txBody>
          <a:bodyPr/>
          <a:lstStyle>
            <a:lvl1pPr marL="0" indent="0" algn="l">
              <a:buNone/>
              <a:defRPr sz="1600"/>
            </a:lvl1pPr>
          </a:lstStyle>
          <a:p>
            <a:pPr lvl="0"/>
            <a:r>
              <a:rPr lang="en-US" noProof="0"/>
              <a:t>Bullet Description</a:t>
            </a:r>
          </a:p>
        </p:txBody>
      </p:sp>
      <p:sp>
        <p:nvSpPr>
          <p:cNvPr id="6" name="Text Placeholder 5">
            <a:extLst>
              <a:ext uri="{FF2B5EF4-FFF2-40B4-BE49-F238E27FC236}">
                <a16:creationId xmlns:a16="http://schemas.microsoft.com/office/drawing/2014/main" id="{EB3F7825-EB73-4976-9D8D-BAD8C8FCEA82}"/>
              </a:ext>
            </a:extLst>
          </p:cNvPr>
          <p:cNvSpPr>
            <a:spLocks noGrp="1"/>
          </p:cNvSpPr>
          <p:nvPr>
            <p:ph type="body" sz="quarter" idx="16" hasCustomPrompt="1"/>
          </p:nvPr>
        </p:nvSpPr>
        <p:spPr>
          <a:xfrm>
            <a:off x="8768283" y="1369128"/>
            <a:ext cx="3002400" cy="432000"/>
          </a:xfrm>
        </p:spPr>
        <p:txBody>
          <a:bodyPr/>
          <a:lstStyle>
            <a:lvl1pPr marL="0" indent="0" algn="l">
              <a:buNone/>
              <a:defRPr b="1">
                <a:latin typeface="+mj-lt"/>
              </a:defRPr>
            </a:lvl1pPr>
          </a:lstStyle>
          <a:p>
            <a:pPr lvl="0"/>
            <a:r>
              <a:rPr lang="en-US" noProof="0"/>
              <a:t>Bullet 1</a:t>
            </a:r>
          </a:p>
        </p:txBody>
      </p:sp>
      <p:sp>
        <p:nvSpPr>
          <p:cNvPr id="10" name="Text Placeholder 9">
            <a:extLst>
              <a:ext uri="{FF2B5EF4-FFF2-40B4-BE49-F238E27FC236}">
                <a16:creationId xmlns:a16="http://schemas.microsoft.com/office/drawing/2014/main" id="{6D972951-9088-4993-8DED-9DA3B6B08CF2}"/>
              </a:ext>
            </a:extLst>
          </p:cNvPr>
          <p:cNvSpPr>
            <a:spLocks noGrp="1"/>
          </p:cNvSpPr>
          <p:nvPr>
            <p:ph type="body" sz="quarter" idx="17" hasCustomPrompt="1"/>
          </p:nvPr>
        </p:nvSpPr>
        <p:spPr>
          <a:xfrm>
            <a:off x="8768283" y="2933764"/>
            <a:ext cx="3002400" cy="432000"/>
          </a:xfrm>
        </p:spPr>
        <p:txBody>
          <a:bodyPr/>
          <a:lstStyle>
            <a:lvl1pPr marL="0" indent="0" algn="l">
              <a:buNone/>
              <a:defRPr b="1">
                <a:latin typeface="+mj-lt"/>
              </a:defRPr>
            </a:lvl1pPr>
          </a:lstStyle>
          <a:p>
            <a:pPr lvl="0"/>
            <a:r>
              <a:rPr lang="en-US" noProof="0"/>
              <a:t>Bullet 2</a:t>
            </a:r>
          </a:p>
        </p:txBody>
      </p:sp>
      <p:sp>
        <p:nvSpPr>
          <p:cNvPr id="12" name="Text Placeholder 11">
            <a:extLst>
              <a:ext uri="{FF2B5EF4-FFF2-40B4-BE49-F238E27FC236}">
                <a16:creationId xmlns:a16="http://schemas.microsoft.com/office/drawing/2014/main" id="{48424FDD-507C-4199-BFC6-8BC01D8992B6}"/>
              </a:ext>
            </a:extLst>
          </p:cNvPr>
          <p:cNvSpPr>
            <a:spLocks noGrp="1"/>
          </p:cNvSpPr>
          <p:nvPr>
            <p:ph type="body" sz="quarter" idx="18" hasCustomPrompt="1"/>
          </p:nvPr>
        </p:nvSpPr>
        <p:spPr>
          <a:xfrm>
            <a:off x="8768283" y="4498400"/>
            <a:ext cx="3002400" cy="432000"/>
          </a:xfrm>
        </p:spPr>
        <p:txBody>
          <a:bodyPr/>
          <a:lstStyle>
            <a:lvl1pPr marL="0" indent="0" algn="l">
              <a:buNone/>
              <a:defRPr b="1">
                <a:latin typeface="+mj-lt"/>
              </a:defRPr>
            </a:lvl1pPr>
          </a:lstStyle>
          <a:p>
            <a:pPr lvl="0"/>
            <a:r>
              <a:rPr lang="en-US" noProof="0"/>
              <a:t>Bullet 3</a:t>
            </a:r>
          </a:p>
        </p:txBody>
      </p:sp>
      <p:sp>
        <p:nvSpPr>
          <p:cNvPr id="21" name="Text Placeholder 20">
            <a:extLst>
              <a:ext uri="{FF2B5EF4-FFF2-40B4-BE49-F238E27FC236}">
                <a16:creationId xmlns:a16="http://schemas.microsoft.com/office/drawing/2014/main" id="{DA4566DA-C848-4A27-BBC8-722932FFD7F6}"/>
              </a:ext>
            </a:extLst>
          </p:cNvPr>
          <p:cNvSpPr>
            <a:spLocks noGrp="1"/>
          </p:cNvSpPr>
          <p:nvPr>
            <p:ph type="body" sz="quarter" idx="21" hasCustomPrompt="1"/>
          </p:nvPr>
        </p:nvSpPr>
        <p:spPr>
          <a:xfrm>
            <a:off x="8768283" y="1975094"/>
            <a:ext cx="3002400" cy="720000"/>
          </a:xfrm>
        </p:spPr>
        <p:txBody>
          <a:bodyPr/>
          <a:lstStyle>
            <a:lvl1pPr marL="0" indent="0" algn="l">
              <a:buNone/>
              <a:defRPr sz="1600"/>
            </a:lvl1pPr>
          </a:lstStyle>
          <a:p>
            <a:pPr lvl="0"/>
            <a:r>
              <a:rPr lang="en-US" noProof="0"/>
              <a:t>Bullet Description</a:t>
            </a:r>
          </a:p>
        </p:txBody>
      </p:sp>
      <p:sp>
        <p:nvSpPr>
          <p:cNvPr id="51" name="Octagon 50">
            <a:extLst>
              <a:ext uri="{FF2B5EF4-FFF2-40B4-BE49-F238E27FC236}">
                <a16:creationId xmlns:a16="http://schemas.microsoft.com/office/drawing/2014/main" id="{758B0359-60B9-4D73-825D-ACE303A61C50}"/>
              </a:ext>
            </a:extLst>
          </p:cNvPr>
          <p:cNvSpPr/>
          <p:nvPr userDrawn="1"/>
        </p:nvSpPr>
        <p:spPr>
          <a:xfrm rot="1361022">
            <a:off x="11394972" y="6053793"/>
            <a:ext cx="634795" cy="634795"/>
          </a:xfrm>
          <a:prstGeom prst="octagon">
            <a:avLst/>
          </a:prstGeom>
          <a:noFill/>
          <a:ln w="3175">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2" name="Oval 51">
            <a:extLst>
              <a:ext uri="{FF2B5EF4-FFF2-40B4-BE49-F238E27FC236}">
                <a16:creationId xmlns:a16="http://schemas.microsoft.com/office/drawing/2014/main" id="{09921541-DECE-43BB-BF92-A4B5D5EE5469}"/>
              </a:ext>
            </a:extLst>
          </p:cNvPr>
          <p:cNvSpPr/>
          <p:nvPr userDrawn="1"/>
        </p:nvSpPr>
        <p:spPr>
          <a:xfrm>
            <a:off x="11533871" y="6185902"/>
            <a:ext cx="73515" cy="735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1"/>
              </a:solidFill>
            </a:endParaRPr>
          </a:p>
        </p:txBody>
      </p:sp>
      <p:sp>
        <p:nvSpPr>
          <p:cNvPr id="53" name="Oval 52">
            <a:extLst>
              <a:ext uri="{FF2B5EF4-FFF2-40B4-BE49-F238E27FC236}">
                <a16:creationId xmlns:a16="http://schemas.microsoft.com/office/drawing/2014/main" id="{83095B3B-1284-4E49-BE50-9C84BE7E58B6}"/>
              </a:ext>
            </a:extLst>
          </p:cNvPr>
          <p:cNvSpPr/>
          <p:nvPr userDrawn="1"/>
        </p:nvSpPr>
        <p:spPr>
          <a:xfrm>
            <a:off x="11892084" y="6561525"/>
            <a:ext cx="100439" cy="100439"/>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4" name="Oval 53">
            <a:extLst>
              <a:ext uri="{FF2B5EF4-FFF2-40B4-BE49-F238E27FC236}">
                <a16:creationId xmlns:a16="http://schemas.microsoft.com/office/drawing/2014/main" id="{7491DD10-64CD-40CA-A0BB-397696C0C168}"/>
              </a:ext>
            </a:extLst>
          </p:cNvPr>
          <p:cNvSpPr/>
          <p:nvPr userDrawn="1"/>
        </p:nvSpPr>
        <p:spPr>
          <a:xfrm>
            <a:off x="11342875" y="5990144"/>
            <a:ext cx="260512" cy="260512"/>
          </a:xfrm>
          <a:prstGeom prst="ellipse">
            <a:avLst/>
          </a:prstGeom>
          <a:no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1"/>
              </a:solidFill>
            </a:endParaRPr>
          </a:p>
        </p:txBody>
      </p:sp>
      <p:sp>
        <p:nvSpPr>
          <p:cNvPr id="55" name="Slide Number Placeholder 54">
            <a:extLst>
              <a:ext uri="{FF2B5EF4-FFF2-40B4-BE49-F238E27FC236}">
                <a16:creationId xmlns:a16="http://schemas.microsoft.com/office/drawing/2014/main" id="{8702E81C-40F0-489E-8339-0139157E6327}"/>
              </a:ext>
            </a:extLst>
          </p:cNvPr>
          <p:cNvSpPr>
            <a:spLocks noGrp="1"/>
          </p:cNvSpPr>
          <p:nvPr>
            <p:ph type="sldNum" sz="quarter" idx="26"/>
          </p:nvPr>
        </p:nvSpPr>
        <p:spPr/>
        <p:txBody>
          <a:bodyPr/>
          <a:lstStyle/>
          <a:p>
            <a:fld id="{19B51A1E-902D-48AF-9020-955120F399B6}" type="slidenum">
              <a:rPr lang="en-US" noProof="0" smtClean="0"/>
              <a:pPr/>
              <a:t>‹#›</a:t>
            </a:fld>
            <a:endParaRPr lang="en-US" noProof="0" dirty="0"/>
          </a:p>
        </p:txBody>
      </p:sp>
      <p:grpSp>
        <p:nvGrpSpPr>
          <p:cNvPr id="22" name="Group 21">
            <a:extLst>
              <a:ext uri="{FF2B5EF4-FFF2-40B4-BE49-F238E27FC236}">
                <a16:creationId xmlns:a16="http://schemas.microsoft.com/office/drawing/2014/main" id="{9089FAF0-BF60-4AB9-A62E-595008DC4646}"/>
              </a:ext>
            </a:extLst>
          </p:cNvPr>
          <p:cNvGrpSpPr/>
          <p:nvPr userDrawn="1"/>
        </p:nvGrpSpPr>
        <p:grpSpPr>
          <a:xfrm>
            <a:off x="1892000" y="2269752"/>
            <a:ext cx="3081180" cy="3011457"/>
            <a:chOff x="1892000" y="2269752"/>
            <a:chExt cx="3081180" cy="3011457"/>
          </a:xfrm>
        </p:grpSpPr>
        <p:sp>
          <p:nvSpPr>
            <p:cNvPr id="26" name="Freeform: Shape 13">
              <a:extLst>
                <a:ext uri="{FF2B5EF4-FFF2-40B4-BE49-F238E27FC236}">
                  <a16:creationId xmlns:a16="http://schemas.microsoft.com/office/drawing/2014/main" id="{ED7DCD52-0637-49D9-AD21-2DF94DD3E348}"/>
                </a:ext>
              </a:extLst>
            </p:cNvPr>
            <p:cNvSpPr/>
            <p:nvPr/>
          </p:nvSpPr>
          <p:spPr>
            <a:xfrm rot="4308689">
              <a:off x="2464728" y="2678543"/>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id="{E6863CC2-FBFD-47D7-AB8F-DB2367EABF92}"/>
                </a:ext>
              </a:extLst>
            </p:cNvPr>
            <p:cNvSpPr/>
            <p:nvPr/>
          </p:nvSpPr>
          <p:spPr>
            <a:xfrm rot="13830869">
              <a:off x="2730967" y="5004791"/>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Freeform: Shape 17">
              <a:extLst>
                <a:ext uri="{FF2B5EF4-FFF2-40B4-BE49-F238E27FC236}">
                  <a16:creationId xmlns:a16="http://schemas.microsoft.com/office/drawing/2014/main" id="{09ADFC5E-3BBA-404B-A496-A4035DF5E859}"/>
                </a:ext>
              </a:extLst>
            </p:cNvPr>
            <p:cNvSpPr/>
            <p:nvPr/>
          </p:nvSpPr>
          <p:spPr>
            <a:xfrm rot="12431080">
              <a:off x="2802151" y="4740752"/>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Freeform: Shape 19">
              <a:extLst>
                <a:ext uri="{FF2B5EF4-FFF2-40B4-BE49-F238E27FC236}">
                  <a16:creationId xmlns:a16="http://schemas.microsoft.com/office/drawing/2014/main" id="{56E90DCD-03FB-4E9A-BD40-5269E9ACF1B1}"/>
                </a:ext>
              </a:extLst>
            </p:cNvPr>
            <p:cNvSpPr/>
            <p:nvPr/>
          </p:nvSpPr>
          <p:spPr>
            <a:xfrm rot="4308689">
              <a:off x="2058980" y="2102772"/>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Freeform: Shape 23">
              <a:extLst>
                <a:ext uri="{FF2B5EF4-FFF2-40B4-BE49-F238E27FC236}">
                  <a16:creationId xmlns:a16="http://schemas.microsoft.com/office/drawing/2014/main" id="{529D90B1-BC17-4168-A297-1DF303FB3C48}"/>
                </a:ext>
              </a:extLst>
            </p:cNvPr>
            <p:cNvSpPr/>
            <p:nvPr/>
          </p:nvSpPr>
          <p:spPr>
            <a:xfrm rot="17193105">
              <a:off x="4648324" y="3873318"/>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id="{6C5DEA8E-5C03-42CC-987D-490297890048}"/>
                </a:ext>
              </a:extLst>
            </p:cNvPr>
            <p:cNvSpPr/>
            <p:nvPr/>
          </p:nvSpPr>
          <p:spPr>
            <a:xfrm rot="17193105">
              <a:off x="4152588" y="3654247"/>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Freeform: Shape 28">
              <a:extLst>
                <a:ext uri="{FF2B5EF4-FFF2-40B4-BE49-F238E27FC236}">
                  <a16:creationId xmlns:a16="http://schemas.microsoft.com/office/drawing/2014/main" id="{404E048B-9C67-4EC0-82E9-DC9D4AEE9703}"/>
                </a:ext>
              </a:extLst>
            </p:cNvPr>
            <p:cNvSpPr/>
            <p:nvPr/>
          </p:nvSpPr>
          <p:spPr>
            <a:xfrm rot="4308689">
              <a:off x="3831248" y="2441608"/>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8" name="Picture Placeholder 3">
            <a:extLst>
              <a:ext uri="{FF2B5EF4-FFF2-40B4-BE49-F238E27FC236}">
                <a16:creationId xmlns:a16="http://schemas.microsoft.com/office/drawing/2014/main" id="{EC82E52C-5E33-5942-8474-7ED4354EC95D}"/>
              </a:ext>
            </a:extLst>
          </p:cNvPr>
          <p:cNvSpPr>
            <a:spLocks noGrp="1"/>
          </p:cNvSpPr>
          <p:nvPr>
            <p:ph type="pic" sz="quarter" idx="30"/>
          </p:nvPr>
        </p:nvSpPr>
        <p:spPr>
          <a:xfrm>
            <a:off x="7405874" y="4835817"/>
            <a:ext cx="691688" cy="691688"/>
          </a:xfrm>
        </p:spPr>
        <p:txBody>
          <a:bodyPr/>
          <a:lstStyle>
            <a:lvl1pPr marL="0" indent="0">
              <a:buNone/>
              <a:defRPr/>
            </a:lvl1pPr>
          </a:lstStyle>
          <a:p>
            <a:r>
              <a:rPr lang="en-US" noProof="0"/>
              <a:t>Click icon to add picture</a:t>
            </a:r>
            <a:endParaRPr lang="en-US" noProof="0" dirty="0"/>
          </a:p>
        </p:txBody>
      </p:sp>
      <p:sp>
        <p:nvSpPr>
          <p:cNvPr id="39" name="Picture Placeholder 3">
            <a:extLst>
              <a:ext uri="{FF2B5EF4-FFF2-40B4-BE49-F238E27FC236}">
                <a16:creationId xmlns:a16="http://schemas.microsoft.com/office/drawing/2014/main" id="{07EC0147-5BE6-9248-BF42-BD99608F459C}"/>
              </a:ext>
            </a:extLst>
          </p:cNvPr>
          <p:cNvSpPr>
            <a:spLocks noGrp="1"/>
          </p:cNvSpPr>
          <p:nvPr>
            <p:ph type="pic" sz="quarter" idx="31"/>
          </p:nvPr>
        </p:nvSpPr>
        <p:spPr>
          <a:xfrm>
            <a:off x="7405874" y="3271181"/>
            <a:ext cx="691688" cy="691688"/>
          </a:xfrm>
        </p:spPr>
        <p:txBody>
          <a:bodyPr/>
          <a:lstStyle>
            <a:lvl1pPr marL="0" indent="0">
              <a:buNone/>
              <a:defRPr/>
            </a:lvl1pPr>
          </a:lstStyle>
          <a:p>
            <a:r>
              <a:rPr lang="en-US" noProof="0"/>
              <a:t>Click icon to add picture</a:t>
            </a:r>
            <a:endParaRPr lang="en-US" noProof="0" dirty="0"/>
          </a:p>
        </p:txBody>
      </p:sp>
      <p:sp>
        <p:nvSpPr>
          <p:cNvPr id="40" name="Picture Placeholder 3">
            <a:extLst>
              <a:ext uri="{FF2B5EF4-FFF2-40B4-BE49-F238E27FC236}">
                <a16:creationId xmlns:a16="http://schemas.microsoft.com/office/drawing/2014/main" id="{2B8E1942-1472-BC49-A624-3A31190A69E1}"/>
              </a:ext>
            </a:extLst>
          </p:cNvPr>
          <p:cNvSpPr>
            <a:spLocks noGrp="1"/>
          </p:cNvSpPr>
          <p:nvPr>
            <p:ph type="pic" sz="quarter" idx="32"/>
          </p:nvPr>
        </p:nvSpPr>
        <p:spPr>
          <a:xfrm>
            <a:off x="7405874" y="1706545"/>
            <a:ext cx="691688" cy="691688"/>
          </a:xfrm>
        </p:spPr>
        <p:txBody>
          <a:bodyPr/>
          <a:lstStyle>
            <a:lvl1pPr marL="0" indent="0">
              <a:buNone/>
              <a:defRPr/>
            </a:lvl1pPr>
          </a:lstStyle>
          <a:p>
            <a:r>
              <a:rPr lang="en-US" noProof="0"/>
              <a:t>Click icon to add picture</a:t>
            </a:r>
            <a:endParaRPr lang="en-US" noProof="0" dirty="0"/>
          </a:p>
        </p:txBody>
      </p:sp>
      <p:cxnSp>
        <p:nvCxnSpPr>
          <p:cNvPr id="36" name="Straight Connector 35" descr="First divider line on slide">
            <a:extLst>
              <a:ext uri="{FF2B5EF4-FFF2-40B4-BE49-F238E27FC236}">
                <a16:creationId xmlns:a16="http://schemas.microsoft.com/office/drawing/2014/main" id="{A140998F-B877-4BDC-843C-0071F5066380}"/>
              </a:ext>
              <a:ext uri="{C183D7F6-B498-43B3-948B-1728B52AA6E4}">
                <adec:decorative xmlns:adec="http://schemas.microsoft.com/office/drawing/2017/decorative" val="1"/>
              </a:ext>
            </a:extLst>
          </p:cNvPr>
          <p:cNvCxnSpPr>
            <a:cxnSpLocks/>
          </p:cNvCxnSpPr>
          <p:nvPr userDrawn="1"/>
        </p:nvCxnSpPr>
        <p:spPr>
          <a:xfrm flipH="1">
            <a:off x="8768283" y="2616579"/>
            <a:ext cx="2378687"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descr="Second divider line on slide">
            <a:extLst>
              <a:ext uri="{FF2B5EF4-FFF2-40B4-BE49-F238E27FC236}">
                <a16:creationId xmlns:a16="http://schemas.microsoft.com/office/drawing/2014/main" id="{2084D353-BE8A-4AAA-8BEC-B71CEE9DD7A1}"/>
              </a:ext>
              <a:ext uri="{C183D7F6-B498-43B3-948B-1728B52AA6E4}">
                <adec:decorative xmlns:adec="http://schemas.microsoft.com/office/drawing/2017/decorative" val="1"/>
              </a:ext>
            </a:extLst>
          </p:cNvPr>
          <p:cNvCxnSpPr>
            <a:cxnSpLocks/>
          </p:cNvCxnSpPr>
          <p:nvPr userDrawn="1"/>
        </p:nvCxnSpPr>
        <p:spPr>
          <a:xfrm flipH="1">
            <a:off x="8768283" y="4109914"/>
            <a:ext cx="2378687"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5429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gital Product">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5F6D6B0F-FF8B-4D60-B712-A57904D5502C}"/>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FFF5FB50-33B5-4195-92D6-70891F240926}"/>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25">
            <a:extLst>
              <a:ext uri="{FF2B5EF4-FFF2-40B4-BE49-F238E27FC236}">
                <a16:creationId xmlns:a16="http://schemas.microsoft.com/office/drawing/2014/main" id="{EECD958F-56E9-4A3B-9C25-D5970592C848}"/>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id="{72F4FF18-9272-43AF-912E-B1CF8BF148D4}"/>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Freeform: Shape 27">
            <a:extLst>
              <a:ext uri="{FF2B5EF4-FFF2-40B4-BE49-F238E27FC236}">
                <a16:creationId xmlns:a16="http://schemas.microsoft.com/office/drawing/2014/main" id="{AE9C7EB4-9E81-4394-8C2C-A54BBD15B51D}"/>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Freeform: Shape 28">
            <a:extLst>
              <a:ext uri="{FF2B5EF4-FFF2-40B4-BE49-F238E27FC236}">
                <a16:creationId xmlns:a16="http://schemas.microsoft.com/office/drawing/2014/main" id="{FE681EC0-A139-4B14-89E8-F237CB63D4C9}"/>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Freeform: Shape 29">
            <a:extLst>
              <a:ext uri="{FF2B5EF4-FFF2-40B4-BE49-F238E27FC236}">
                <a16:creationId xmlns:a16="http://schemas.microsoft.com/office/drawing/2014/main" id="{87F87648-ABB4-4C97-BB6D-58342407E9DF}"/>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id="{0802EFEB-F4DF-4501-91AA-173B60EBBBAA}"/>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Freeform: Shape 31">
            <a:extLst>
              <a:ext uri="{FF2B5EF4-FFF2-40B4-BE49-F238E27FC236}">
                <a16:creationId xmlns:a16="http://schemas.microsoft.com/office/drawing/2014/main" id="{109FE51D-8E02-4ED7-862B-5CF838F7F77F}"/>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4ECB9E40-5923-4571-9C8E-D7412C1283B2}"/>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E46052C9-826B-47AC-9F6B-3078D4F43748}"/>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5" name="Freeform: Shape 34">
            <a:extLst>
              <a:ext uri="{FF2B5EF4-FFF2-40B4-BE49-F238E27FC236}">
                <a16:creationId xmlns:a16="http://schemas.microsoft.com/office/drawing/2014/main" id="{0C3867F5-4C6F-48BE-9DFF-9046D1FE6771}"/>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6" name="Freeform: Shape 35">
            <a:extLst>
              <a:ext uri="{FF2B5EF4-FFF2-40B4-BE49-F238E27FC236}">
                <a16:creationId xmlns:a16="http://schemas.microsoft.com/office/drawing/2014/main" id="{7B0CB40F-9E6F-457D-9C1F-9769BC3AE13E}"/>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7" name="Freeform: Shape 36">
            <a:extLst>
              <a:ext uri="{FF2B5EF4-FFF2-40B4-BE49-F238E27FC236}">
                <a16:creationId xmlns:a16="http://schemas.microsoft.com/office/drawing/2014/main" id="{0FCD03E7-2128-4C04-A914-409506646A76}"/>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43" name="Group 42">
            <a:extLst>
              <a:ext uri="{FF2B5EF4-FFF2-40B4-BE49-F238E27FC236}">
                <a16:creationId xmlns:a16="http://schemas.microsoft.com/office/drawing/2014/main" id="{0725BC56-C7B6-400F-80F9-3F968E2CAE0E}"/>
              </a:ext>
            </a:extLst>
          </p:cNvPr>
          <p:cNvGrpSpPr/>
          <p:nvPr userDrawn="1"/>
        </p:nvGrpSpPr>
        <p:grpSpPr>
          <a:xfrm>
            <a:off x="3383603" y="1013721"/>
            <a:ext cx="7749965" cy="5100743"/>
            <a:chOff x="510812" y="938373"/>
            <a:chExt cx="8073393" cy="5313612"/>
          </a:xfrm>
        </p:grpSpPr>
        <p:sp>
          <p:nvSpPr>
            <p:cNvPr id="44" name="Rounded Rectangle 15">
              <a:extLst>
                <a:ext uri="{FF2B5EF4-FFF2-40B4-BE49-F238E27FC236}">
                  <a16:creationId xmlns:a16="http://schemas.microsoft.com/office/drawing/2014/main" id="{1EC806EC-A1B2-4893-9504-1D7FFE8E238F}"/>
                </a:ext>
              </a:extLst>
            </p:cNvPr>
            <p:cNvSpPr/>
            <p:nvPr/>
          </p:nvSpPr>
          <p:spPr>
            <a:xfrm>
              <a:off x="877709" y="938373"/>
              <a:ext cx="7339600" cy="5234482"/>
            </a:xfrm>
            <a:prstGeom prst="round2SameRect">
              <a:avLst>
                <a:gd name="adj1" fmla="val 5601"/>
                <a:gd name="adj2" fmla="val 0"/>
              </a:avLst>
            </a:prstGeom>
            <a:solidFill>
              <a:schemeClr val="bg1">
                <a:lumMod val="85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sp>
          <p:nvSpPr>
            <p:cNvPr id="45" name="Rounded Rectangle 15">
              <a:extLst>
                <a:ext uri="{FF2B5EF4-FFF2-40B4-BE49-F238E27FC236}">
                  <a16:creationId xmlns:a16="http://schemas.microsoft.com/office/drawing/2014/main" id="{535A1B12-6F16-41A0-A6B1-4AD0CCB5A081}"/>
                </a:ext>
              </a:extLst>
            </p:cNvPr>
            <p:cNvSpPr/>
            <p:nvPr/>
          </p:nvSpPr>
          <p:spPr>
            <a:xfrm>
              <a:off x="930758" y="995668"/>
              <a:ext cx="7233502" cy="5177187"/>
            </a:xfrm>
            <a:prstGeom prst="round2SameRect">
              <a:avLst>
                <a:gd name="adj1" fmla="val 4499"/>
                <a:gd name="adj2" fmla="val 0"/>
              </a:avLst>
            </a:prstGeom>
            <a:solidFill>
              <a:schemeClr val="bg1"/>
            </a:solidFill>
            <a:ln w="3175">
              <a:solidFill>
                <a:schemeClr val="accent1"/>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6" name="Rectangle: Rounded Corners 45">
              <a:extLst>
                <a:ext uri="{FF2B5EF4-FFF2-40B4-BE49-F238E27FC236}">
                  <a16:creationId xmlns:a16="http://schemas.microsoft.com/office/drawing/2014/main" id="{379B244F-CF81-4500-A78E-495ABA6828BA}"/>
                </a:ext>
              </a:extLst>
            </p:cNvPr>
            <p:cNvSpPr/>
            <p:nvPr/>
          </p:nvSpPr>
          <p:spPr>
            <a:xfrm rot="16200000">
              <a:off x="2264894" y="295974"/>
              <a:ext cx="4565229" cy="6599909"/>
            </a:xfrm>
            <a:prstGeom prst="roundRect">
              <a:avLst>
                <a:gd name="adj" fmla="val 1476"/>
              </a:avLst>
            </a:prstGeom>
            <a:solidFill>
              <a:schemeClr val="bg1"/>
            </a:solid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7" name="Rounded Rectangle 15">
              <a:extLst>
                <a:ext uri="{FF2B5EF4-FFF2-40B4-BE49-F238E27FC236}">
                  <a16:creationId xmlns:a16="http://schemas.microsoft.com/office/drawing/2014/main" id="{EE88F157-E260-486F-937E-C18428699861}"/>
                </a:ext>
              </a:extLst>
            </p:cNvPr>
            <p:cNvSpPr/>
            <p:nvPr/>
          </p:nvSpPr>
          <p:spPr>
            <a:xfrm rot="10800000">
              <a:off x="510812" y="5998253"/>
              <a:ext cx="8073393" cy="248975"/>
            </a:xfrm>
            <a:prstGeom prst="round2SameRect">
              <a:avLst>
                <a:gd name="adj1" fmla="val 50000"/>
                <a:gd name="adj2" fmla="val 0"/>
              </a:avLst>
            </a:prstGeom>
            <a:solidFill>
              <a:schemeClr val="bg1"/>
            </a:solidFill>
            <a:ln w="3175">
              <a:solidFill>
                <a:schemeClr val="accent1"/>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8" name="Rounded Rectangle 15">
              <a:extLst>
                <a:ext uri="{FF2B5EF4-FFF2-40B4-BE49-F238E27FC236}">
                  <a16:creationId xmlns:a16="http://schemas.microsoft.com/office/drawing/2014/main" id="{F736AFAF-44AD-47CE-A63B-210102A4BF0B}"/>
                </a:ext>
              </a:extLst>
            </p:cNvPr>
            <p:cNvSpPr/>
            <p:nvPr userDrawn="1"/>
          </p:nvSpPr>
          <p:spPr>
            <a:xfrm>
              <a:off x="3668019" y="6206338"/>
              <a:ext cx="1758981" cy="45647"/>
            </a:xfrm>
            <a:prstGeom prst="round2SameRect">
              <a:avLst>
                <a:gd name="adj1" fmla="val 50000"/>
                <a:gd name="adj2" fmla="val 0"/>
              </a:avLst>
            </a:prstGeom>
            <a:gradFill>
              <a:gsLst>
                <a:gs pos="0">
                  <a:schemeClr val="tx1">
                    <a:alpha val="0"/>
                  </a:schemeClr>
                </a:gs>
                <a:gs pos="100000">
                  <a:schemeClr val="tx1">
                    <a:alpha val="31000"/>
                  </a:schemeClr>
                </a:gs>
              </a:gsLst>
              <a:lin ang="16200000" scaled="0"/>
            </a:gra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sp>
          <p:nvSpPr>
            <p:cNvPr id="49" name="Oval 48">
              <a:extLst>
                <a:ext uri="{FF2B5EF4-FFF2-40B4-BE49-F238E27FC236}">
                  <a16:creationId xmlns:a16="http://schemas.microsoft.com/office/drawing/2014/main" id="{A4F6457E-3660-4E80-82BC-8894D701DEE9}"/>
                </a:ext>
              </a:extLst>
            </p:cNvPr>
            <p:cNvSpPr/>
            <p:nvPr/>
          </p:nvSpPr>
          <p:spPr>
            <a:xfrm rot="16200000">
              <a:off x="4660498" y="1119143"/>
              <a:ext cx="48680" cy="48680"/>
            </a:xfrm>
            <a:prstGeom prst="ellipse">
              <a:avLst/>
            </a:prstGeom>
            <a:solidFill>
              <a:schemeClr val="bg1">
                <a:lumMod val="85000"/>
              </a:schemeClr>
            </a:solidFill>
            <a:ln w="0">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sp>
          <p:nvSpPr>
            <p:cNvPr id="50" name="Oval 49">
              <a:extLst>
                <a:ext uri="{FF2B5EF4-FFF2-40B4-BE49-F238E27FC236}">
                  <a16:creationId xmlns:a16="http://schemas.microsoft.com/office/drawing/2014/main" id="{88230416-7E55-4CB0-9548-491BA471E9E8}"/>
                </a:ext>
              </a:extLst>
            </p:cNvPr>
            <p:cNvSpPr/>
            <p:nvPr/>
          </p:nvSpPr>
          <p:spPr>
            <a:xfrm rot="16200000">
              <a:off x="4505961" y="1106017"/>
              <a:ext cx="83096" cy="83096"/>
            </a:xfrm>
            <a:prstGeom prst="ellipse">
              <a:avLst/>
            </a:prstGeom>
            <a:solidFill>
              <a:schemeClr val="bg1">
                <a:lumMod val="85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sp>
          <p:nvSpPr>
            <p:cNvPr id="51" name="Oval 50">
              <a:extLst>
                <a:ext uri="{FF2B5EF4-FFF2-40B4-BE49-F238E27FC236}">
                  <a16:creationId xmlns:a16="http://schemas.microsoft.com/office/drawing/2014/main" id="{FE3C1810-AD4F-4393-928E-CFA8053A2CC2}"/>
                </a:ext>
              </a:extLst>
            </p:cNvPr>
            <p:cNvSpPr/>
            <p:nvPr/>
          </p:nvSpPr>
          <p:spPr>
            <a:xfrm rot="16200000">
              <a:off x="4524686" y="1124741"/>
              <a:ext cx="45647" cy="45647"/>
            </a:xfrm>
            <a:prstGeom prst="ellipse">
              <a:avLst/>
            </a:prstGeom>
            <a:solidFill>
              <a:schemeClr val="bg1">
                <a:lumMod val="85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grpSp>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152000"/>
            <a:ext cx="2951603" cy="2196235"/>
          </a:xfrm>
        </p:spPr>
        <p:txBody>
          <a:bodyPr anchor="b"/>
          <a:lstStyle>
            <a:lvl1pPr marL="0" indent="0">
              <a:buNone/>
              <a:defRPr sz="2800">
                <a:solidFill>
                  <a:schemeClr val="tx1">
                    <a:lumMod val="75000"/>
                    <a:lumOff val="25000"/>
                  </a:schemeClr>
                </a:solidFill>
              </a:defRPr>
            </a:lvl1pPr>
            <a:lvl2pPr marL="266700" indent="0">
              <a:buNone/>
              <a:defRPr sz="2400">
                <a:solidFill>
                  <a:schemeClr val="tx1">
                    <a:lumMod val="75000"/>
                    <a:lumOff val="25000"/>
                  </a:schemeClr>
                </a:solidFill>
              </a:defRPr>
            </a:lvl2pPr>
            <a:lvl3pPr marL="542925" indent="0">
              <a:buNone/>
              <a:defRPr sz="2000">
                <a:solidFill>
                  <a:schemeClr val="tx1">
                    <a:lumMod val="75000"/>
                    <a:lumOff val="25000"/>
                  </a:schemeClr>
                </a:solidFill>
              </a:defRPr>
            </a:lvl3pPr>
            <a:lvl4pPr marL="809625" indent="0">
              <a:buNone/>
              <a:defRPr sz="2000">
                <a:solidFill>
                  <a:schemeClr val="tx1">
                    <a:lumMod val="75000"/>
                    <a:lumOff val="25000"/>
                  </a:schemeClr>
                </a:solidFill>
              </a:defRPr>
            </a:lvl4pPr>
            <a:lvl5pPr marL="1076325" indent="0">
              <a:buNone/>
              <a:defRPr sz="2000">
                <a:solidFill>
                  <a:schemeClr val="tx1">
                    <a:lumMod val="75000"/>
                    <a:lumOff val="25000"/>
                  </a:schemeClr>
                </a:solidFill>
              </a:defRPr>
            </a:lvl5pPr>
          </a:lstStyle>
          <a:p>
            <a:pPr lvl="0"/>
            <a:r>
              <a:rPr lang="en-US" noProof="0"/>
              <a:t>Emphasized text can go here</a:t>
            </a:r>
          </a:p>
        </p:txBody>
      </p:sp>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Picture Placeholder 4">
            <a:extLst>
              <a:ext uri="{FF2B5EF4-FFF2-40B4-BE49-F238E27FC236}">
                <a16:creationId xmlns:a16="http://schemas.microsoft.com/office/drawing/2014/main" id="{8C1EA41E-F6C4-484F-95E9-42978FF21625}"/>
              </a:ext>
            </a:extLst>
          </p:cNvPr>
          <p:cNvSpPr>
            <a:spLocks noGrp="1"/>
          </p:cNvSpPr>
          <p:nvPr>
            <p:ph type="pic" sz="quarter" idx="12" hasCustomPrompt="1"/>
          </p:nvPr>
        </p:nvSpPr>
        <p:spPr>
          <a:xfrm>
            <a:off x="4092796" y="1376357"/>
            <a:ext cx="6333545" cy="4379625"/>
          </a:xfrm>
          <a:prstGeom prst="roundRect">
            <a:avLst>
              <a:gd name="adj" fmla="val 1356"/>
            </a:avLst>
          </a:prstGeom>
          <a:solidFill>
            <a:schemeClr val="bg1">
              <a:lumMod val="95000"/>
            </a:schemeClr>
          </a:solidFill>
          <a:ln>
            <a:noFill/>
          </a:ln>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100" i="1">
                <a:latin typeface="Times New Roman" panose="02020603050405020304" pitchFamily="18" charset="0"/>
                <a:cs typeface="Times New Roman" panose="02020603050405020304" pitchFamily="18"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noProof="0" dirty="0"/>
              <a:t>Insert or Drag and Drop Image Here</a:t>
            </a:r>
          </a:p>
        </p:txBody>
      </p:sp>
      <p:sp>
        <p:nvSpPr>
          <p:cNvPr id="9" name="Text Placeholder 8">
            <a:extLst>
              <a:ext uri="{FF2B5EF4-FFF2-40B4-BE49-F238E27FC236}">
                <a16:creationId xmlns:a16="http://schemas.microsoft.com/office/drawing/2014/main" id="{35FD3B7C-17C6-4327-986C-A8A6D6EC1B52}"/>
              </a:ext>
            </a:extLst>
          </p:cNvPr>
          <p:cNvSpPr>
            <a:spLocks noGrp="1"/>
          </p:cNvSpPr>
          <p:nvPr>
            <p:ph type="body" sz="quarter" idx="13"/>
          </p:nvPr>
        </p:nvSpPr>
        <p:spPr>
          <a:xfrm>
            <a:off x="431800" y="3509766"/>
            <a:ext cx="2951163" cy="232270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01101853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3 Column Image Bullets">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139FC94F-AE30-1048-843A-295FA302AC56}"/>
              </a:ext>
            </a:extLst>
          </p:cNvPr>
          <p:cNvSpPr>
            <a:spLocks noChangeAspect="1"/>
          </p:cNvSpPr>
          <p:nvPr userDrawn="1"/>
        </p:nvSpPr>
        <p:spPr>
          <a:xfrm>
            <a:off x="8294151" y="2030748"/>
            <a:ext cx="1508760" cy="15087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Oval 16">
            <a:extLst>
              <a:ext uri="{FF2B5EF4-FFF2-40B4-BE49-F238E27FC236}">
                <a16:creationId xmlns:a16="http://schemas.microsoft.com/office/drawing/2014/main" id="{A037F3B8-BD34-EA4F-A1C0-4006B373159E}"/>
              </a:ext>
            </a:extLst>
          </p:cNvPr>
          <p:cNvSpPr>
            <a:spLocks noChangeAspect="1"/>
          </p:cNvSpPr>
          <p:nvPr userDrawn="1"/>
        </p:nvSpPr>
        <p:spPr>
          <a:xfrm>
            <a:off x="5345060" y="2030748"/>
            <a:ext cx="1508760" cy="15087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Oval 18">
            <a:extLst>
              <a:ext uri="{FF2B5EF4-FFF2-40B4-BE49-F238E27FC236}">
                <a16:creationId xmlns:a16="http://schemas.microsoft.com/office/drawing/2014/main" id="{8A1CF33D-645D-E940-8FF4-6178A32A19A2}"/>
              </a:ext>
            </a:extLst>
          </p:cNvPr>
          <p:cNvSpPr>
            <a:spLocks noChangeAspect="1"/>
          </p:cNvSpPr>
          <p:nvPr userDrawn="1"/>
        </p:nvSpPr>
        <p:spPr>
          <a:xfrm>
            <a:off x="2398763" y="2030748"/>
            <a:ext cx="1508760" cy="15087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071452" y="4688112"/>
            <a:ext cx="2160588" cy="900000"/>
          </a:xfrm>
        </p:spPr>
        <p:txBody>
          <a:bodyPr/>
          <a:lstStyle>
            <a:lvl1pPr marL="0" indent="0" algn="ctr">
              <a:buNone/>
              <a:defRPr sz="1600"/>
            </a:lvl1pPr>
          </a:lstStyle>
          <a:p>
            <a:pPr lvl="0"/>
            <a:r>
              <a:rPr lang="en-US" noProof="0"/>
              <a:t>Bullet Description</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5020543" y="4688112"/>
            <a:ext cx="2160588" cy="900000"/>
          </a:xfrm>
        </p:spPr>
        <p:txBody>
          <a:bodyPr/>
          <a:lstStyle>
            <a:lvl1pPr marL="0" indent="0" algn="ctr">
              <a:buNone/>
              <a:defRPr sz="1600"/>
            </a:lvl1pPr>
          </a:lstStyle>
          <a:p>
            <a:pPr lvl="0"/>
            <a:r>
              <a:rPr lang="en-US" noProof="0"/>
              <a:t>Bullet Description</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7969634" y="4683647"/>
            <a:ext cx="2160588" cy="900000"/>
          </a:xfrm>
        </p:spPr>
        <p:txBody>
          <a:bodyPr/>
          <a:lstStyle>
            <a:lvl1pPr marL="0" indent="0" algn="ctr">
              <a:buNone/>
              <a:defRPr sz="1600"/>
            </a:lvl1pPr>
          </a:lstStyle>
          <a:p>
            <a:pPr lvl="0"/>
            <a:r>
              <a:rPr lang="en-US" noProof="0"/>
              <a:t>Bullet Description</a:t>
            </a:r>
          </a:p>
        </p:txBody>
      </p:sp>
      <p:sp>
        <p:nvSpPr>
          <p:cNvPr id="10" name="Text Placeholder 9">
            <a:extLst>
              <a:ext uri="{FF2B5EF4-FFF2-40B4-BE49-F238E27FC236}">
                <a16:creationId xmlns:a16="http://schemas.microsoft.com/office/drawing/2014/main" id="{6D972951-9088-4993-8DED-9DA3B6B08CF2}"/>
              </a:ext>
            </a:extLst>
          </p:cNvPr>
          <p:cNvSpPr>
            <a:spLocks noGrp="1"/>
          </p:cNvSpPr>
          <p:nvPr>
            <p:ph type="body" sz="quarter" idx="17" hasCustomPrompt="1"/>
          </p:nvPr>
        </p:nvSpPr>
        <p:spPr>
          <a:xfrm>
            <a:off x="2071453" y="3926335"/>
            <a:ext cx="2160587" cy="504000"/>
          </a:xfrm>
        </p:spPr>
        <p:txBody>
          <a:bodyPr/>
          <a:lstStyle>
            <a:lvl1pPr marL="0" indent="0" algn="ctr">
              <a:buNone/>
              <a:defRPr b="1">
                <a:latin typeface="+mj-lt"/>
              </a:defRPr>
            </a:lvl1pPr>
          </a:lstStyle>
          <a:p>
            <a:pPr lvl="0"/>
            <a:r>
              <a:rPr lang="en-US" noProof="0"/>
              <a:t>Bullet 2</a:t>
            </a:r>
          </a:p>
        </p:txBody>
      </p:sp>
      <p:sp>
        <p:nvSpPr>
          <p:cNvPr id="12" name="Text Placeholder 11">
            <a:extLst>
              <a:ext uri="{FF2B5EF4-FFF2-40B4-BE49-F238E27FC236}">
                <a16:creationId xmlns:a16="http://schemas.microsoft.com/office/drawing/2014/main" id="{48424FDD-507C-4199-BFC6-8BC01D8992B6}"/>
              </a:ext>
            </a:extLst>
          </p:cNvPr>
          <p:cNvSpPr>
            <a:spLocks noGrp="1"/>
          </p:cNvSpPr>
          <p:nvPr>
            <p:ph type="body" sz="quarter" idx="18" hasCustomPrompt="1"/>
          </p:nvPr>
        </p:nvSpPr>
        <p:spPr>
          <a:xfrm>
            <a:off x="5020543" y="3926335"/>
            <a:ext cx="2160588" cy="504000"/>
          </a:xfrm>
        </p:spPr>
        <p:txBody>
          <a:bodyPr/>
          <a:lstStyle>
            <a:lvl1pPr marL="0" indent="0" algn="ctr">
              <a:buNone/>
              <a:defRPr b="1">
                <a:latin typeface="+mj-lt"/>
              </a:defRPr>
            </a:lvl1pPr>
          </a:lstStyle>
          <a:p>
            <a:pPr lvl="0"/>
            <a:r>
              <a:rPr lang="en-US" noProof="0"/>
              <a:t>Bullet 3</a:t>
            </a:r>
          </a:p>
        </p:txBody>
      </p:sp>
      <p:sp>
        <p:nvSpPr>
          <p:cNvPr id="16" name="Text Placeholder 15">
            <a:extLst>
              <a:ext uri="{FF2B5EF4-FFF2-40B4-BE49-F238E27FC236}">
                <a16:creationId xmlns:a16="http://schemas.microsoft.com/office/drawing/2014/main" id="{33DAFB20-1343-4578-8AA0-0378B674F1B1}"/>
              </a:ext>
            </a:extLst>
          </p:cNvPr>
          <p:cNvSpPr>
            <a:spLocks noGrp="1"/>
          </p:cNvSpPr>
          <p:nvPr>
            <p:ph type="body" sz="quarter" idx="19" hasCustomPrompt="1"/>
          </p:nvPr>
        </p:nvSpPr>
        <p:spPr>
          <a:xfrm>
            <a:off x="7969635" y="3926335"/>
            <a:ext cx="2160587" cy="504000"/>
          </a:xfrm>
        </p:spPr>
        <p:txBody>
          <a:bodyPr/>
          <a:lstStyle>
            <a:lvl1pPr marL="0" indent="0" algn="ctr">
              <a:buNone/>
              <a:defRPr b="1">
                <a:latin typeface="+mj-lt"/>
              </a:defRPr>
            </a:lvl1pPr>
          </a:lstStyle>
          <a:p>
            <a:pPr lvl="0"/>
            <a:r>
              <a:rPr lang="en-US" noProof="0"/>
              <a:t>Bullet 4</a:t>
            </a:r>
          </a:p>
        </p:txBody>
      </p:sp>
      <p:sp>
        <p:nvSpPr>
          <p:cNvPr id="9" name="Text Placeholder 8">
            <a:extLst>
              <a:ext uri="{FF2B5EF4-FFF2-40B4-BE49-F238E27FC236}">
                <a16:creationId xmlns:a16="http://schemas.microsoft.com/office/drawing/2014/main" id="{36DD16A0-27CF-480C-8ADD-7BB99E0031A4}"/>
              </a:ext>
            </a:extLst>
          </p:cNvPr>
          <p:cNvSpPr>
            <a:spLocks noGrp="1"/>
          </p:cNvSpPr>
          <p:nvPr>
            <p:ph type="body" sz="quarter" idx="26" hasCustomPrompt="1"/>
          </p:nvPr>
        </p:nvSpPr>
        <p:spPr>
          <a:xfrm>
            <a:off x="431800" y="1080000"/>
            <a:ext cx="11339513" cy="276561"/>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 Header</a:t>
            </a:r>
          </a:p>
        </p:txBody>
      </p:sp>
      <p:sp>
        <p:nvSpPr>
          <p:cNvPr id="20" name="Picture Placeholder 3">
            <a:extLst>
              <a:ext uri="{FF2B5EF4-FFF2-40B4-BE49-F238E27FC236}">
                <a16:creationId xmlns:a16="http://schemas.microsoft.com/office/drawing/2014/main" id="{06B6D0B6-0884-CD46-A1B0-9FED03C22626}"/>
              </a:ext>
            </a:extLst>
          </p:cNvPr>
          <p:cNvSpPr>
            <a:spLocks noGrp="1"/>
          </p:cNvSpPr>
          <p:nvPr>
            <p:ph type="pic" sz="quarter" idx="27"/>
          </p:nvPr>
        </p:nvSpPr>
        <p:spPr>
          <a:xfrm>
            <a:off x="2724708" y="2358091"/>
            <a:ext cx="854075" cy="854075"/>
          </a:xfrm>
        </p:spPr>
        <p:txBody>
          <a:bodyPr/>
          <a:lstStyle>
            <a:lvl1pPr marL="0" indent="0">
              <a:buNone/>
              <a:defRPr/>
            </a:lvl1pPr>
          </a:lstStyle>
          <a:p>
            <a:r>
              <a:rPr lang="en-US" noProof="0"/>
              <a:t>Click icon to add picture</a:t>
            </a:r>
            <a:endParaRPr lang="en-US" noProof="0" dirty="0"/>
          </a:p>
        </p:txBody>
      </p:sp>
      <p:sp>
        <p:nvSpPr>
          <p:cNvPr id="21" name="Picture Placeholder 3">
            <a:extLst>
              <a:ext uri="{FF2B5EF4-FFF2-40B4-BE49-F238E27FC236}">
                <a16:creationId xmlns:a16="http://schemas.microsoft.com/office/drawing/2014/main" id="{BAAC12A0-90C3-984B-A8FC-7EB4AA432E3A}"/>
              </a:ext>
            </a:extLst>
          </p:cNvPr>
          <p:cNvSpPr>
            <a:spLocks noGrp="1"/>
          </p:cNvSpPr>
          <p:nvPr>
            <p:ph type="pic" sz="quarter" idx="28"/>
          </p:nvPr>
        </p:nvSpPr>
        <p:spPr>
          <a:xfrm>
            <a:off x="5672402" y="2358091"/>
            <a:ext cx="854075" cy="854075"/>
          </a:xfrm>
        </p:spPr>
        <p:txBody>
          <a:bodyPr/>
          <a:lstStyle>
            <a:lvl1pPr marL="0" indent="0">
              <a:buNone/>
              <a:defRPr/>
            </a:lvl1pPr>
          </a:lstStyle>
          <a:p>
            <a:r>
              <a:rPr lang="en-US" noProof="0"/>
              <a:t>Click icon to add picture</a:t>
            </a:r>
            <a:endParaRPr lang="en-US" noProof="0" dirty="0"/>
          </a:p>
        </p:txBody>
      </p:sp>
      <p:sp>
        <p:nvSpPr>
          <p:cNvPr id="22" name="Picture Placeholder 3">
            <a:extLst>
              <a:ext uri="{FF2B5EF4-FFF2-40B4-BE49-F238E27FC236}">
                <a16:creationId xmlns:a16="http://schemas.microsoft.com/office/drawing/2014/main" id="{51565942-8816-734B-BEEE-1258F13B66DA}"/>
              </a:ext>
            </a:extLst>
          </p:cNvPr>
          <p:cNvSpPr>
            <a:spLocks noGrp="1"/>
          </p:cNvSpPr>
          <p:nvPr>
            <p:ph type="pic" sz="quarter" idx="29"/>
          </p:nvPr>
        </p:nvSpPr>
        <p:spPr>
          <a:xfrm>
            <a:off x="8621493" y="2358090"/>
            <a:ext cx="854075" cy="854075"/>
          </a:xfrm>
        </p:spPr>
        <p:txBody>
          <a:bodyPr/>
          <a:lstStyle>
            <a:lvl1pPr marL="0" indent="0">
              <a:buNone/>
              <a:defRPr/>
            </a:lvl1pPr>
          </a:lstStyle>
          <a:p>
            <a:r>
              <a:rPr lang="en-US" noProof="0"/>
              <a:t>Click icon to add picture</a:t>
            </a:r>
            <a:endParaRPr lang="en-US" noProof="0" dirty="0"/>
          </a:p>
        </p:txBody>
      </p:sp>
      <p:cxnSp>
        <p:nvCxnSpPr>
          <p:cNvPr id="23" name="Straight Connector 22" descr="First divider line on slide">
            <a:extLst>
              <a:ext uri="{FF2B5EF4-FFF2-40B4-BE49-F238E27FC236}">
                <a16:creationId xmlns:a16="http://schemas.microsoft.com/office/drawing/2014/main" id="{82D5D2B4-7BAC-4C27-8D68-12365C7E7EF4}"/>
              </a:ext>
              <a:ext uri="{C183D7F6-B498-43B3-948B-1728B52AA6E4}">
                <adec:decorative xmlns:adec="http://schemas.microsoft.com/office/drawing/2017/decorative" val="1"/>
              </a:ext>
            </a:extLst>
          </p:cNvPr>
          <p:cNvCxnSpPr>
            <a:cxnSpLocks/>
          </p:cNvCxnSpPr>
          <p:nvPr userDrawn="1"/>
        </p:nvCxnSpPr>
        <p:spPr>
          <a:xfrm>
            <a:off x="4626292" y="2033542"/>
            <a:ext cx="0" cy="148749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descr="Second divider line on slide">
            <a:extLst>
              <a:ext uri="{FF2B5EF4-FFF2-40B4-BE49-F238E27FC236}">
                <a16:creationId xmlns:a16="http://schemas.microsoft.com/office/drawing/2014/main" id="{7D9203C1-910E-4AFC-95E0-13BF40D08831}"/>
              </a:ext>
              <a:ext uri="{C183D7F6-B498-43B3-948B-1728B52AA6E4}">
                <adec:decorative xmlns:adec="http://schemas.microsoft.com/office/drawing/2017/decorative" val="1"/>
              </a:ext>
            </a:extLst>
          </p:cNvPr>
          <p:cNvCxnSpPr>
            <a:cxnSpLocks/>
          </p:cNvCxnSpPr>
          <p:nvPr userDrawn="1"/>
        </p:nvCxnSpPr>
        <p:spPr>
          <a:xfrm>
            <a:off x="7575384" y="2033542"/>
            <a:ext cx="0" cy="148749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92648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Large Numbers Option 1">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730F7266-25A0-4B3A-A8CE-F083ECC9D4C6}"/>
              </a:ext>
            </a:extLst>
          </p:cNvPr>
          <p:cNvSpPr/>
          <p:nvPr userDrawn="1"/>
        </p:nvSpPr>
        <p:spPr>
          <a:xfrm>
            <a:off x="0" y="2539992"/>
            <a:ext cx="5373076" cy="4318008"/>
          </a:xfrm>
          <a:custGeom>
            <a:avLst/>
            <a:gdLst>
              <a:gd name="connsiteX0" fmla="*/ 4972877 w 5373076"/>
              <a:gd name="connsiteY0" fmla="*/ 1816430 h 4318008"/>
              <a:gd name="connsiteX1" fmla="*/ 5211912 w 5373076"/>
              <a:gd name="connsiteY1" fmla="*/ 2046590 h 4318008"/>
              <a:gd name="connsiteX2" fmla="*/ 4866804 w 5373076"/>
              <a:gd name="connsiteY2" fmla="*/ 2013272 h 4318008"/>
              <a:gd name="connsiteX3" fmla="*/ 3721849 w 5373076"/>
              <a:gd name="connsiteY3" fmla="*/ 1808102 h 4318008"/>
              <a:gd name="connsiteX4" fmla="*/ 3854624 w 5373076"/>
              <a:gd name="connsiteY4" fmla="*/ 2524110 h 4318008"/>
              <a:gd name="connsiteX5" fmla="*/ 3419634 w 5373076"/>
              <a:gd name="connsiteY5" fmla="*/ 2322178 h 4318008"/>
              <a:gd name="connsiteX6" fmla="*/ 3604566 w 5373076"/>
              <a:gd name="connsiteY6" fmla="*/ 1945430 h 4318008"/>
              <a:gd name="connsiteX7" fmla="*/ 2301472 w 5373076"/>
              <a:gd name="connsiteY7" fmla="*/ 1771765 h 4318008"/>
              <a:gd name="connsiteX8" fmla="*/ 3237442 w 5373076"/>
              <a:gd name="connsiteY8" fmla="*/ 2134997 h 4318008"/>
              <a:gd name="connsiteX9" fmla="*/ 3266331 w 5373076"/>
              <a:gd name="connsiteY9" fmla="*/ 2949530 h 4318008"/>
              <a:gd name="connsiteX10" fmla="*/ 1897852 w 5373076"/>
              <a:gd name="connsiteY10" fmla="*/ 4318008 h 4318008"/>
              <a:gd name="connsiteX11" fmla="*/ 134565 w 5373076"/>
              <a:gd name="connsiteY11" fmla="*/ 4318008 h 4318008"/>
              <a:gd name="connsiteX12" fmla="*/ 0 w 5373076"/>
              <a:gd name="connsiteY12" fmla="*/ 4183443 h 4318008"/>
              <a:gd name="connsiteX13" fmla="*/ 0 w 5373076"/>
              <a:gd name="connsiteY13" fmla="*/ 2855805 h 4318008"/>
              <a:gd name="connsiteX14" fmla="*/ 5243699 w 5373076"/>
              <a:gd name="connsiteY14" fmla="*/ 652159 h 4318008"/>
              <a:gd name="connsiteX15" fmla="*/ 5058767 w 5373076"/>
              <a:gd name="connsiteY15" fmla="*/ 1028908 h 4318008"/>
              <a:gd name="connsiteX16" fmla="*/ 4960786 w 5373076"/>
              <a:gd name="connsiteY16" fmla="*/ 983422 h 4318008"/>
              <a:gd name="connsiteX17" fmla="*/ 3473588 w 5373076"/>
              <a:gd name="connsiteY17" fmla="*/ 405712 h 4318008"/>
              <a:gd name="connsiteX18" fmla="*/ 4094196 w 5373076"/>
              <a:gd name="connsiteY18" fmla="*/ 1366894 h 4318008"/>
              <a:gd name="connsiteX19" fmla="*/ 3778134 w 5373076"/>
              <a:gd name="connsiteY19" fmla="*/ 1741309 h 4318008"/>
              <a:gd name="connsiteX20" fmla="*/ 2824519 w 5373076"/>
              <a:gd name="connsiteY20" fmla="*/ 1808100 h 4318008"/>
              <a:gd name="connsiteX21" fmla="*/ 4454991 w 5373076"/>
              <a:gd name="connsiteY21" fmla="*/ 0 h 4318008"/>
              <a:gd name="connsiteX22" fmla="*/ 5373076 w 5373076"/>
              <a:gd name="connsiteY22" fmla="*/ 32358 h 4318008"/>
              <a:gd name="connsiteX23" fmla="*/ 4628717 w 5373076"/>
              <a:gd name="connsiteY23" fmla="*/ 1349015 h 4318008"/>
              <a:gd name="connsiteX24" fmla="*/ 4094010 w 5373076"/>
              <a:gd name="connsiteY24" fmla="*/ 779481 h 4318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73076" h="4318008">
                <a:moveTo>
                  <a:pt x="4972877" y="1816430"/>
                </a:moveTo>
                <a:lnTo>
                  <a:pt x="5211912" y="2046590"/>
                </a:lnTo>
                <a:lnTo>
                  <a:pt x="4866804" y="2013272"/>
                </a:lnTo>
                <a:close/>
                <a:moveTo>
                  <a:pt x="3721849" y="1808102"/>
                </a:moveTo>
                <a:lnTo>
                  <a:pt x="3854624" y="2524110"/>
                </a:lnTo>
                <a:lnTo>
                  <a:pt x="3419634" y="2322178"/>
                </a:lnTo>
                <a:lnTo>
                  <a:pt x="3604566" y="1945430"/>
                </a:lnTo>
                <a:close/>
                <a:moveTo>
                  <a:pt x="2301472" y="1771765"/>
                </a:moveTo>
                <a:lnTo>
                  <a:pt x="3237442" y="2134997"/>
                </a:lnTo>
                <a:lnTo>
                  <a:pt x="3266331" y="2949530"/>
                </a:lnTo>
                <a:lnTo>
                  <a:pt x="1897852" y="4318008"/>
                </a:lnTo>
                <a:lnTo>
                  <a:pt x="134565" y="4318008"/>
                </a:lnTo>
                <a:lnTo>
                  <a:pt x="0" y="4183443"/>
                </a:lnTo>
                <a:lnTo>
                  <a:pt x="0" y="2855805"/>
                </a:lnTo>
                <a:close/>
                <a:moveTo>
                  <a:pt x="5243699" y="652159"/>
                </a:moveTo>
                <a:lnTo>
                  <a:pt x="5058767" y="1028908"/>
                </a:lnTo>
                <a:lnTo>
                  <a:pt x="4960786" y="983422"/>
                </a:lnTo>
                <a:close/>
                <a:moveTo>
                  <a:pt x="3473588" y="405712"/>
                </a:moveTo>
                <a:lnTo>
                  <a:pt x="4094196" y="1366894"/>
                </a:lnTo>
                <a:lnTo>
                  <a:pt x="3778134" y="1741309"/>
                </a:lnTo>
                <a:lnTo>
                  <a:pt x="2824519" y="1808100"/>
                </a:lnTo>
                <a:close/>
                <a:moveTo>
                  <a:pt x="4454991" y="0"/>
                </a:moveTo>
                <a:lnTo>
                  <a:pt x="5373076" y="32358"/>
                </a:lnTo>
                <a:lnTo>
                  <a:pt x="4628717" y="1349015"/>
                </a:lnTo>
                <a:lnTo>
                  <a:pt x="4094010" y="77948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0EE479C-D1F6-4BAC-80D2-90EF74E3261A}"/>
              </a:ext>
            </a:extLst>
          </p:cNvPr>
          <p:cNvSpPr>
            <a:spLocks noGrp="1"/>
          </p:cNvSpPr>
          <p:nvPr userDrawn="1">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userDrawn="1">
            <p:ph sz="half" idx="1"/>
          </p:nvPr>
        </p:nvSpPr>
        <p:spPr>
          <a:xfrm>
            <a:off x="906843" y="3429050"/>
            <a:ext cx="4522314" cy="2762949"/>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C9E47D86-FD0D-44D0-9B7F-9EDEBD11F9D6}"/>
              </a:ext>
            </a:extLst>
          </p:cNvPr>
          <p:cNvSpPr>
            <a:spLocks noGrp="1"/>
          </p:cNvSpPr>
          <p:nvPr userDrawn="1">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userDrawn="1">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6" name="Text Placeholder 5">
            <a:extLst>
              <a:ext uri="{FF2B5EF4-FFF2-40B4-BE49-F238E27FC236}">
                <a16:creationId xmlns:a16="http://schemas.microsoft.com/office/drawing/2014/main" id="{7867C73D-EE16-41D1-B7CE-A35C765E3B8D}"/>
              </a:ext>
            </a:extLst>
          </p:cNvPr>
          <p:cNvSpPr>
            <a:spLocks noGrp="1"/>
          </p:cNvSpPr>
          <p:nvPr userDrawn="1">
            <p:ph type="body" sz="quarter" idx="12"/>
          </p:nvPr>
        </p:nvSpPr>
        <p:spPr>
          <a:xfrm>
            <a:off x="6774740" y="3429000"/>
            <a:ext cx="4522407" cy="2762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9" name="Text Placeholder 18">
            <a:extLst>
              <a:ext uri="{FF2B5EF4-FFF2-40B4-BE49-F238E27FC236}">
                <a16:creationId xmlns:a16="http://schemas.microsoft.com/office/drawing/2014/main" id="{FEF984BB-176D-4924-ADAD-52FBC95B07B2}"/>
              </a:ext>
            </a:extLst>
          </p:cNvPr>
          <p:cNvSpPr>
            <a:spLocks noGrp="1"/>
          </p:cNvSpPr>
          <p:nvPr>
            <p:ph type="body" sz="quarter" idx="13" hasCustomPrompt="1"/>
          </p:nvPr>
        </p:nvSpPr>
        <p:spPr>
          <a:xfrm>
            <a:off x="906463" y="2278063"/>
            <a:ext cx="4522787" cy="885825"/>
          </a:xfrm>
        </p:spPr>
        <p:txBody>
          <a:bodyPr anchor="ctr"/>
          <a:lstStyle>
            <a:lvl1pPr marL="0" indent="0">
              <a:buNone/>
              <a:defRPr sz="8000" b="1">
                <a:latin typeface="+mj-lt"/>
              </a:defRPr>
            </a:lvl1pPr>
            <a:lvl2pPr marL="266700" indent="0">
              <a:buNone/>
              <a:defRPr sz="8000">
                <a:latin typeface="+mj-lt"/>
              </a:defRPr>
            </a:lvl2pPr>
            <a:lvl3pPr marL="542925" indent="0">
              <a:buNone/>
              <a:defRPr sz="8000">
                <a:latin typeface="+mj-lt"/>
              </a:defRPr>
            </a:lvl3pPr>
            <a:lvl4pPr marL="809625" indent="0">
              <a:buNone/>
              <a:defRPr sz="8000">
                <a:latin typeface="+mj-lt"/>
              </a:defRPr>
            </a:lvl4pPr>
            <a:lvl5pPr marL="1076325" indent="0">
              <a:buNone/>
              <a:defRPr sz="8000">
                <a:latin typeface="+mj-lt"/>
              </a:defRPr>
            </a:lvl5pPr>
          </a:lstStyle>
          <a:p>
            <a:pPr lvl="0"/>
            <a:r>
              <a:rPr lang="en-US" noProof="0"/>
              <a:t>1</a:t>
            </a:r>
          </a:p>
        </p:txBody>
      </p:sp>
      <p:sp>
        <p:nvSpPr>
          <p:cNvPr id="21" name="Text Placeholder 20">
            <a:extLst>
              <a:ext uri="{FF2B5EF4-FFF2-40B4-BE49-F238E27FC236}">
                <a16:creationId xmlns:a16="http://schemas.microsoft.com/office/drawing/2014/main" id="{C59BE1D7-885A-4749-99BA-6909D64AFA4A}"/>
              </a:ext>
            </a:extLst>
          </p:cNvPr>
          <p:cNvSpPr>
            <a:spLocks noGrp="1"/>
          </p:cNvSpPr>
          <p:nvPr>
            <p:ph type="body" sz="quarter" idx="14" hasCustomPrompt="1"/>
          </p:nvPr>
        </p:nvSpPr>
        <p:spPr>
          <a:xfrm>
            <a:off x="6762750" y="2278063"/>
            <a:ext cx="4522787" cy="885825"/>
          </a:xfrm>
        </p:spPr>
        <p:txBody>
          <a:bodyPr anchor="ctr"/>
          <a:lstStyle>
            <a:lvl1pPr marL="0" indent="0">
              <a:buNone/>
              <a:defRPr sz="8000" b="1" i="0">
                <a:latin typeface="+mj-lt"/>
              </a:defRPr>
            </a:lvl1pPr>
          </a:lstStyle>
          <a:p>
            <a:pPr lvl="0"/>
            <a:r>
              <a:rPr lang="en-US" noProof="0"/>
              <a:t>2</a:t>
            </a:r>
          </a:p>
        </p:txBody>
      </p:sp>
      <p:cxnSp>
        <p:nvCxnSpPr>
          <p:cNvPr id="10" name="Straight Connector 9" descr="Middle divider line">
            <a:extLst>
              <a:ext uri="{FF2B5EF4-FFF2-40B4-BE49-F238E27FC236}">
                <a16:creationId xmlns:a16="http://schemas.microsoft.com/office/drawing/2014/main" id="{2B940646-DE40-4E0F-AE42-6530784C9A7D}"/>
              </a:ext>
              <a:ext uri="{C183D7F6-B498-43B3-948B-1728B52AA6E4}">
                <adec:decorative xmlns:adec="http://schemas.microsoft.com/office/drawing/2017/decorative" val="1"/>
              </a:ext>
            </a:extLst>
          </p:cNvPr>
          <p:cNvCxnSpPr>
            <a:cxnSpLocks/>
          </p:cNvCxnSpPr>
          <p:nvPr userDrawn="1"/>
        </p:nvCxnSpPr>
        <p:spPr>
          <a:xfrm>
            <a:off x="6096000" y="1391763"/>
            <a:ext cx="0" cy="4588123"/>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88685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6AAF5B5B-E896-400A-9E43-EAF605A0AC8B}"/>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Freeform: Shape 12">
            <a:extLst>
              <a:ext uri="{FF2B5EF4-FFF2-40B4-BE49-F238E27FC236}">
                <a16:creationId xmlns:a16="http://schemas.microsoft.com/office/drawing/2014/main" id="{BA2F5A3D-36C4-4B97-A62C-2AEA3B6FC1CF}"/>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3">
            <a:extLst>
              <a:ext uri="{FF2B5EF4-FFF2-40B4-BE49-F238E27FC236}">
                <a16:creationId xmlns:a16="http://schemas.microsoft.com/office/drawing/2014/main" id="{BB474E17-6556-4551-AD1B-351EE2DA98E0}"/>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F860E6D1-2C9F-477C-AE22-BFF5ADE85C60}"/>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65EC6C60-C605-4022-9718-ED56F34D6448}"/>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9F47BB28-400F-4C54-ADDA-0055CEB6593B}"/>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7386F148-99E1-4ED6-B4DA-151A6DB27D67}"/>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id="{1A0565DA-6430-4984-ACB6-E7FACACC71AF}"/>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DDE18DFF-F9E6-4839-817B-4DD871CEAE6F}"/>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30038A3A-7324-4606-9C92-00C9AB1759F4}"/>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id="{5C0291BA-50C5-406F-B24E-14C9CAF652D7}"/>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id="{152EBA81-38BC-4DF6-93C3-4A1A02FD2789}"/>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Freeform: Shape 23">
            <a:extLst>
              <a:ext uri="{FF2B5EF4-FFF2-40B4-BE49-F238E27FC236}">
                <a16:creationId xmlns:a16="http://schemas.microsoft.com/office/drawing/2014/main" id="{9AF80622-5597-45AD-92C3-2C4C3797720A}"/>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6833793E-EB91-43B4-8444-36ADD2A48E55}"/>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9322B50D-6A7D-41C6-BA57-613BC231DF36}"/>
              </a:ext>
            </a:extLst>
          </p:cNvPr>
          <p:cNvSpPr>
            <a:spLocks noGrp="1"/>
          </p:cNvSpPr>
          <p:nvPr>
            <p:ph type="body" idx="1"/>
          </p:nvPr>
        </p:nvSpPr>
        <p:spPr>
          <a:xfrm>
            <a:off x="432000" y="1152000"/>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p:nvPr>
        </p:nvSpPr>
        <p:spPr>
          <a:xfrm>
            <a:off x="432000" y="1584000"/>
            <a:ext cx="5472000" cy="4608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Footer Placeholder 9">
            <a:extLst>
              <a:ext uri="{FF2B5EF4-FFF2-40B4-BE49-F238E27FC236}">
                <a16:creationId xmlns:a16="http://schemas.microsoft.com/office/drawing/2014/main" id="{9337FD81-6DFD-43B7-A7D9-59E45ECDF39A}"/>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6" name="Content Placeholder 5">
            <a:extLst>
              <a:ext uri="{FF2B5EF4-FFF2-40B4-BE49-F238E27FC236}">
                <a16:creationId xmlns:a16="http://schemas.microsoft.com/office/drawing/2014/main" id="{EA7B8348-A00A-4AAE-B1F6-924515577B23}"/>
              </a:ext>
            </a:extLst>
          </p:cNvPr>
          <p:cNvSpPr>
            <a:spLocks noGrp="1"/>
          </p:cNvSpPr>
          <p:nvPr>
            <p:ph sz="quarter" idx="4"/>
          </p:nvPr>
        </p:nvSpPr>
        <p:spPr>
          <a:xfrm>
            <a:off x="6300000" y="1581663"/>
            <a:ext cx="5472000" cy="4608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7" name="Text Placeholder 4">
            <a:extLst>
              <a:ext uri="{FF2B5EF4-FFF2-40B4-BE49-F238E27FC236}">
                <a16:creationId xmlns:a16="http://schemas.microsoft.com/office/drawing/2014/main" id="{4521CFCD-C079-4019-942D-035558CAFCAC}"/>
              </a:ext>
            </a:extLst>
          </p:cNvPr>
          <p:cNvSpPr>
            <a:spLocks noGrp="1"/>
          </p:cNvSpPr>
          <p:nvPr>
            <p:ph type="body" sz="quarter" idx="3"/>
          </p:nvPr>
        </p:nvSpPr>
        <p:spPr>
          <a:xfrm>
            <a:off x="6288002" y="1151785"/>
            <a:ext cx="5483998" cy="354868"/>
          </a:xfrm>
        </p:spPr>
        <p:txBody>
          <a:bodyPr vert="horz" lIns="0" tIns="0" rIns="0" bIns="0" rtlCol="0" anchor="t">
            <a:noAutofit/>
          </a:bodyPr>
          <a:lstStyle>
            <a:lvl1pPr marL="0" indent="0">
              <a:buNone/>
              <a:defRPr lang="en-US" sz="2400" b="1"/>
            </a:lvl1pPr>
          </a:lstStyle>
          <a:p>
            <a:pPr marL="266700" lvl="0" indent="-266700"/>
            <a:r>
              <a:rPr lang="en-US" noProof="0"/>
              <a:t>Click to edit Master text styles</a:t>
            </a:r>
          </a:p>
        </p:txBody>
      </p:sp>
      <p:cxnSp>
        <p:nvCxnSpPr>
          <p:cNvPr id="28" name="Straight Connector 27" descr="Center divider line">
            <a:extLst>
              <a:ext uri="{FF2B5EF4-FFF2-40B4-BE49-F238E27FC236}">
                <a16:creationId xmlns:a16="http://schemas.microsoft.com/office/drawing/2014/main" id="{AEACA101-2521-41AA-8F51-FF0BF783E493}"/>
              </a:ext>
              <a:ext uri="{C183D7F6-B498-43B3-948B-1728B52AA6E4}">
                <adec:decorative xmlns:adec="http://schemas.microsoft.com/office/drawing/2017/decorative" val="1"/>
              </a:ext>
            </a:extLst>
          </p:cNvPr>
          <p:cNvCxnSpPr>
            <a:cxnSpLocks/>
          </p:cNvCxnSpPr>
          <p:nvPr userDrawn="1"/>
        </p:nvCxnSpPr>
        <p:spPr>
          <a:xfrm>
            <a:off x="6096000" y="2438720"/>
            <a:ext cx="0" cy="252516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02646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Col Box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744396" y="2463936"/>
            <a:ext cx="3726003" cy="3314545"/>
          </a:xfrm>
          <a:prstGeom prst="rightArrowCallout">
            <a:avLst>
              <a:gd name="adj1" fmla="val 50000"/>
              <a:gd name="adj2" fmla="val 25000"/>
              <a:gd name="adj3" fmla="val 15421"/>
              <a:gd name="adj4" fmla="val 80487"/>
            </a:avLst>
          </a:prstGeom>
          <a:solidFill>
            <a:schemeClr val="bg1">
              <a:lumMod val="95000"/>
            </a:schemeClr>
          </a:solidFill>
        </p:spPr>
        <p:txBody>
          <a:bodyPr lIns="180000" tIns="180000" rIns="18000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613985" y="2463801"/>
            <a:ext cx="3726469" cy="3314200"/>
          </a:xfrm>
          <a:prstGeom prst="rightArrowCallout">
            <a:avLst>
              <a:gd name="adj1" fmla="val 50000"/>
              <a:gd name="adj2" fmla="val 25000"/>
              <a:gd name="adj3" fmla="val 16186"/>
              <a:gd name="adj4" fmla="val 80493"/>
            </a:avLst>
          </a:prstGeom>
          <a:solidFill>
            <a:schemeClr val="bg1">
              <a:lumMod val="95000"/>
            </a:schemeClr>
          </a:solidFill>
        </p:spPr>
        <p:txBody>
          <a:bodyPr lIns="180000" tIns="180000"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p:nvPr>
        </p:nvSpPr>
        <p:spPr>
          <a:xfrm>
            <a:off x="8483985" y="2463801"/>
            <a:ext cx="2963619" cy="3314200"/>
          </a:xfrm>
          <a:prstGeom prst="rect">
            <a:avLst/>
          </a:prstGeom>
          <a:solidFill>
            <a:schemeClr val="bg1">
              <a:lumMod val="95000"/>
            </a:schemeClr>
          </a:solidFill>
        </p:spPr>
        <p:txBody>
          <a:bodyPr lIns="180000" tIns="180000"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a:extLst>
              <a:ext uri="{FF2B5EF4-FFF2-40B4-BE49-F238E27FC236}">
                <a16:creationId xmlns:a16="http://schemas.microsoft.com/office/drawing/2014/main" id="{F8E9D1B9-1C3A-4397-B3B4-9A921D64159E}"/>
              </a:ext>
            </a:extLst>
          </p:cNvPr>
          <p:cNvSpPr>
            <a:spLocks noGrp="1"/>
          </p:cNvSpPr>
          <p:nvPr>
            <p:ph type="body" sz="quarter" idx="26" hasCustomPrompt="1"/>
          </p:nvPr>
        </p:nvSpPr>
        <p:spPr>
          <a:xfrm>
            <a:off x="431800" y="1080000"/>
            <a:ext cx="11339513" cy="276561"/>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 Header</a:t>
            </a:r>
          </a:p>
        </p:txBody>
      </p:sp>
      <p:sp>
        <p:nvSpPr>
          <p:cNvPr id="6" name="Text Placeholder 5">
            <a:extLst>
              <a:ext uri="{FF2B5EF4-FFF2-40B4-BE49-F238E27FC236}">
                <a16:creationId xmlns:a16="http://schemas.microsoft.com/office/drawing/2014/main" id="{1B4F049D-3C57-44BB-ACE2-1363AF36D9EF}"/>
              </a:ext>
            </a:extLst>
          </p:cNvPr>
          <p:cNvSpPr>
            <a:spLocks noGrp="1"/>
          </p:cNvSpPr>
          <p:nvPr>
            <p:ph type="body" sz="quarter" idx="27" hasCustomPrompt="1"/>
          </p:nvPr>
        </p:nvSpPr>
        <p:spPr>
          <a:xfrm>
            <a:off x="744236" y="1647240"/>
            <a:ext cx="2975578" cy="648000"/>
          </a:xfrm>
          <a:ln>
            <a:solidFill>
              <a:schemeClr val="accent1"/>
            </a:solidFill>
          </a:ln>
        </p:spPr>
        <p:txBody>
          <a:bodyPr tIns="108000" anchor="t"/>
          <a:lstStyle>
            <a:lvl1pPr marL="0" indent="0" algn="ctr">
              <a:buNone/>
              <a:defRPr>
                <a:latin typeface="+mj-lt"/>
              </a:defRPr>
            </a:lvl1pPr>
            <a:lvl2pPr marL="266700" indent="0" algn="ctr">
              <a:buNone/>
              <a:defRPr/>
            </a:lvl2pPr>
            <a:lvl3pPr marL="542925" indent="0" algn="ctr">
              <a:buNone/>
              <a:defRPr/>
            </a:lvl3pPr>
            <a:lvl4pPr marL="809625" indent="0" algn="ctr">
              <a:buNone/>
              <a:defRPr/>
            </a:lvl4pPr>
            <a:lvl5pPr marL="1076325" indent="0" algn="ctr">
              <a:buNone/>
              <a:defRPr/>
            </a:lvl5pPr>
          </a:lstStyle>
          <a:p>
            <a:pPr lvl="0"/>
            <a:r>
              <a:rPr lang="en-US" noProof="0"/>
              <a:t>Section 1 Title</a:t>
            </a:r>
          </a:p>
        </p:txBody>
      </p:sp>
      <p:sp>
        <p:nvSpPr>
          <p:cNvPr id="12" name="Text Placeholder 11">
            <a:extLst>
              <a:ext uri="{FF2B5EF4-FFF2-40B4-BE49-F238E27FC236}">
                <a16:creationId xmlns:a16="http://schemas.microsoft.com/office/drawing/2014/main" id="{FB9B793F-A64B-475C-96F3-FB40100E01E4}"/>
              </a:ext>
            </a:extLst>
          </p:cNvPr>
          <p:cNvSpPr>
            <a:spLocks noGrp="1"/>
          </p:cNvSpPr>
          <p:nvPr>
            <p:ph type="body" sz="quarter" idx="28" hasCustomPrompt="1"/>
          </p:nvPr>
        </p:nvSpPr>
        <p:spPr>
          <a:xfrm>
            <a:off x="4608336" y="1647040"/>
            <a:ext cx="2975578" cy="648000"/>
          </a:xfrm>
          <a:ln>
            <a:solidFill>
              <a:schemeClr val="accent2"/>
            </a:solidFill>
          </a:ln>
        </p:spPr>
        <p:txBody>
          <a:bodyPr tIns="108000" anchor="t"/>
          <a:lstStyle>
            <a:lvl1pPr marL="0" indent="0" algn="ctr">
              <a:buNone/>
              <a:defRPr>
                <a:latin typeface="+mj-lt"/>
              </a:defRPr>
            </a:lvl1pPr>
          </a:lstStyle>
          <a:p>
            <a:pPr lvl="0"/>
            <a:r>
              <a:rPr lang="en-US" noProof="0"/>
              <a:t>Section 2 Title</a:t>
            </a:r>
          </a:p>
        </p:txBody>
      </p:sp>
      <p:sp>
        <p:nvSpPr>
          <p:cNvPr id="14" name="Text Placeholder 13">
            <a:extLst>
              <a:ext uri="{FF2B5EF4-FFF2-40B4-BE49-F238E27FC236}">
                <a16:creationId xmlns:a16="http://schemas.microsoft.com/office/drawing/2014/main" id="{0EF53567-5287-43FB-B07E-A12F3AEEDB98}"/>
              </a:ext>
            </a:extLst>
          </p:cNvPr>
          <p:cNvSpPr>
            <a:spLocks noGrp="1"/>
          </p:cNvSpPr>
          <p:nvPr>
            <p:ph type="body" sz="quarter" idx="29" hasCustomPrompt="1"/>
          </p:nvPr>
        </p:nvSpPr>
        <p:spPr>
          <a:xfrm>
            <a:off x="8483986" y="1647240"/>
            <a:ext cx="2975578" cy="648000"/>
          </a:xfrm>
          <a:ln>
            <a:solidFill>
              <a:schemeClr val="accent3"/>
            </a:solidFill>
          </a:ln>
        </p:spPr>
        <p:txBody>
          <a:bodyPr tIns="108000" anchor="t"/>
          <a:lstStyle>
            <a:lvl1pPr marL="0" indent="0" algn="ctr">
              <a:buNone/>
              <a:defRPr>
                <a:latin typeface="+mj-lt"/>
              </a:defRPr>
            </a:lvl1pPr>
          </a:lstStyle>
          <a:p>
            <a:pPr lvl="0"/>
            <a:r>
              <a:rPr lang="en-US" noProof="0"/>
              <a:t>Section 3 Title</a:t>
            </a:r>
          </a:p>
        </p:txBody>
      </p:sp>
    </p:spTree>
    <p:extLst>
      <p:ext uri="{BB962C8B-B14F-4D97-AF65-F5344CB8AC3E}">
        <p14:creationId xmlns:p14="http://schemas.microsoft.com/office/powerpoint/2010/main" val="209313422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3" name="Text Placeholder 8">
            <a:extLst>
              <a:ext uri="{FF2B5EF4-FFF2-40B4-BE49-F238E27FC236}">
                <a16:creationId xmlns:a16="http://schemas.microsoft.com/office/drawing/2014/main" id="{37BBBFC2-32EB-4335-9980-A7CF236703B3}"/>
              </a:ext>
            </a:extLst>
          </p:cNvPr>
          <p:cNvSpPr>
            <a:spLocks noGrp="1"/>
          </p:cNvSpPr>
          <p:nvPr>
            <p:ph type="body" sz="quarter" idx="26" hasCustomPrompt="1"/>
          </p:nvPr>
        </p:nvSpPr>
        <p:spPr>
          <a:xfrm>
            <a:off x="431800" y="1080000"/>
            <a:ext cx="11339513" cy="276561"/>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 Header</a:t>
            </a:r>
          </a:p>
        </p:txBody>
      </p:sp>
      <p:cxnSp>
        <p:nvCxnSpPr>
          <p:cNvPr id="15" name="Straight Arrow Connector 14">
            <a:extLst>
              <a:ext uri="{FF2B5EF4-FFF2-40B4-BE49-F238E27FC236}">
                <a16:creationId xmlns:a16="http://schemas.microsoft.com/office/drawing/2014/main" id="{52158F80-0C1A-4B9E-9335-A5A0015187F7}"/>
              </a:ext>
            </a:extLst>
          </p:cNvPr>
          <p:cNvCxnSpPr/>
          <p:nvPr userDrawn="1"/>
        </p:nvCxnSpPr>
        <p:spPr>
          <a:xfrm>
            <a:off x="431800" y="3866682"/>
            <a:ext cx="11339513"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Text Placeholder 10">
            <a:extLst>
              <a:ext uri="{FF2B5EF4-FFF2-40B4-BE49-F238E27FC236}">
                <a16:creationId xmlns:a16="http://schemas.microsoft.com/office/drawing/2014/main" id="{723DA611-B88C-4D7E-82A4-5E4CA9DC2EA3}"/>
              </a:ext>
            </a:extLst>
          </p:cNvPr>
          <p:cNvSpPr>
            <a:spLocks noGrp="1"/>
          </p:cNvSpPr>
          <p:nvPr>
            <p:ph type="body" sz="quarter" idx="33" hasCustomPrompt="1"/>
          </p:nvPr>
        </p:nvSpPr>
        <p:spPr>
          <a:xfrm>
            <a:off x="412908" y="3973125"/>
            <a:ext cx="415608" cy="201776"/>
          </a:xfrm>
        </p:spPr>
        <p:txBody>
          <a:bodyPr anchor="ctr"/>
          <a:lstStyle>
            <a:lvl1pPr marL="0" indent="0" algn="ctr">
              <a:buNone/>
              <a:defRPr sz="1400">
                <a:solidFill>
                  <a:schemeClr val="tx1">
                    <a:lumMod val="50000"/>
                    <a:lumOff val="50000"/>
                  </a:schemeClr>
                </a:solidFill>
              </a:defRPr>
            </a:lvl1pPr>
          </a:lstStyle>
          <a:p>
            <a:pPr lvl="0"/>
            <a:r>
              <a:rPr lang="en-US" noProof="0"/>
              <a:t>Year</a:t>
            </a:r>
          </a:p>
        </p:txBody>
      </p:sp>
      <p:sp>
        <p:nvSpPr>
          <p:cNvPr id="17" name="Text Placeholder 10">
            <a:extLst>
              <a:ext uri="{FF2B5EF4-FFF2-40B4-BE49-F238E27FC236}">
                <a16:creationId xmlns:a16="http://schemas.microsoft.com/office/drawing/2014/main" id="{180A0FA4-75CD-4A61-AA79-9C3C5F97ED8C}"/>
              </a:ext>
            </a:extLst>
          </p:cNvPr>
          <p:cNvSpPr>
            <a:spLocks noGrp="1"/>
          </p:cNvSpPr>
          <p:nvPr>
            <p:ph type="body" sz="quarter" idx="34" hasCustomPrompt="1"/>
          </p:nvPr>
        </p:nvSpPr>
        <p:spPr>
          <a:xfrm>
            <a:off x="43179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1" name="Text Placeholder 10">
            <a:extLst>
              <a:ext uri="{FF2B5EF4-FFF2-40B4-BE49-F238E27FC236}">
                <a16:creationId xmlns:a16="http://schemas.microsoft.com/office/drawing/2014/main" id="{EBB89A53-1B07-4560-B98E-03BECDB832C9}"/>
              </a:ext>
            </a:extLst>
          </p:cNvPr>
          <p:cNvSpPr>
            <a:spLocks noGrp="1"/>
          </p:cNvSpPr>
          <p:nvPr>
            <p:ph type="body" sz="quarter" idx="35" hasCustomPrompt="1"/>
          </p:nvPr>
        </p:nvSpPr>
        <p:spPr>
          <a:xfrm>
            <a:off x="90381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2" name="Text Placeholder 10">
            <a:extLst>
              <a:ext uri="{FF2B5EF4-FFF2-40B4-BE49-F238E27FC236}">
                <a16:creationId xmlns:a16="http://schemas.microsoft.com/office/drawing/2014/main" id="{22D34AD8-D83D-4409-A418-C00840A085AC}"/>
              </a:ext>
            </a:extLst>
          </p:cNvPr>
          <p:cNvSpPr>
            <a:spLocks noGrp="1"/>
          </p:cNvSpPr>
          <p:nvPr>
            <p:ph type="body" sz="quarter" idx="36" hasCustomPrompt="1"/>
          </p:nvPr>
        </p:nvSpPr>
        <p:spPr>
          <a:xfrm>
            <a:off x="137583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5" name="Text Placeholder 10">
            <a:extLst>
              <a:ext uri="{FF2B5EF4-FFF2-40B4-BE49-F238E27FC236}">
                <a16:creationId xmlns:a16="http://schemas.microsoft.com/office/drawing/2014/main" id="{3EAA6A46-63F3-49A5-8E0B-758176E4429D}"/>
              </a:ext>
            </a:extLst>
          </p:cNvPr>
          <p:cNvSpPr>
            <a:spLocks noGrp="1"/>
          </p:cNvSpPr>
          <p:nvPr>
            <p:ph type="body" sz="quarter" idx="37" hasCustomPrompt="1"/>
          </p:nvPr>
        </p:nvSpPr>
        <p:spPr>
          <a:xfrm>
            <a:off x="1847850"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6" name="Text Placeholder 10">
            <a:extLst>
              <a:ext uri="{FF2B5EF4-FFF2-40B4-BE49-F238E27FC236}">
                <a16:creationId xmlns:a16="http://schemas.microsoft.com/office/drawing/2014/main" id="{BB051A6E-4868-4F3F-93DB-AD07020E9344}"/>
              </a:ext>
            </a:extLst>
          </p:cNvPr>
          <p:cNvSpPr>
            <a:spLocks noGrp="1"/>
          </p:cNvSpPr>
          <p:nvPr>
            <p:ph type="body" sz="quarter" idx="38" hasCustomPrompt="1"/>
          </p:nvPr>
        </p:nvSpPr>
        <p:spPr>
          <a:xfrm>
            <a:off x="6077108" y="3973125"/>
            <a:ext cx="415608" cy="201776"/>
          </a:xfrm>
        </p:spPr>
        <p:txBody>
          <a:bodyPr anchor="ctr"/>
          <a:lstStyle>
            <a:lvl1pPr marL="0" indent="0" algn="ctr">
              <a:buNone/>
              <a:defRPr sz="1400">
                <a:solidFill>
                  <a:schemeClr val="tx1">
                    <a:lumMod val="50000"/>
                    <a:lumOff val="50000"/>
                  </a:schemeClr>
                </a:solidFill>
              </a:defRPr>
            </a:lvl1pPr>
          </a:lstStyle>
          <a:p>
            <a:pPr lvl="0"/>
            <a:r>
              <a:rPr lang="en-US" noProof="0"/>
              <a:t>Year</a:t>
            </a:r>
          </a:p>
        </p:txBody>
      </p:sp>
      <p:sp>
        <p:nvSpPr>
          <p:cNvPr id="28" name="Text Placeholder 10">
            <a:extLst>
              <a:ext uri="{FF2B5EF4-FFF2-40B4-BE49-F238E27FC236}">
                <a16:creationId xmlns:a16="http://schemas.microsoft.com/office/drawing/2014/main" id="{61519886-189E-4C69-AEED-FD9BDD3E567B}"/>
              </a:ext>
            </a:extLst>
          </p:cNvPr>
          <p:cNvSpPr>
            <a:spLocks noGrp="1"/>
          </p:cNvSpPr>
          <p:nvPr>
            <p:ph type="body" sz="quarter" idx="39" hasCustomPrompt="1"/>
          </p:nvPr>
        </p:nvSpPr>
        <p:spPr>
          <a:xfrm>
            <a:off x="231986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0" name="Text Placeholder 10">
            <a:extLst>
              <a:ext uri="{FF2B5EF4-FFF2-40B4-BE49-F238E27FC236}">
                <a16:creationId xmlns:a16="http://schemas.microsoft.com/office/drawing/2014/main" id="{0F084DDF-04EE-46A9-9F77-D5FD94D1B543}"/>
              </a:ext>
            </a:extLst>
          </p:cNvPr>
          <p:cNvSpPr>
            <a:spLocks noGrp="1"/>
          </p:cNvSpPr>
          <p:nvPr>
            <p:ph type="body" sz="quarter" idx="40" hasCustomPrompt="1"/>
          </p:nvPr>
        </p:nvSpPr>
        <p:spPr>
          <a:xfrm>
            <a:off x="2791884"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1" name="Text Placeholder 10">
            <a:extLst>
              <a:ext uri="{FF2B5EF4-FFF2-40B4-BE49-F238E27FC236}">
                <a16:creationId xmlns:a16="http://schemas.microsoft.com/office/drawing/2014/main" id="{743DE8AB-BF74-4CC9-AD19-8BBBF44867AF}"/>
              </a:ext>
            </a:extLst>
          </p:cNvPr>
          <p:cNvSpPr>
            <a:spLocks noGrp="1"/>
          </p:cNvSpPr>
          <p:nvPr>
            <p:ph type="body" sz="quarter" idx="41" hasCustomPrompt="1"/>
          </p:nvPr>
        </p:nvSpPr>
        <p:spPr>
          <a:xfrm>
            <a:off x="326390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2" name="Text Placeholder 10">
            <a:extLst>
              <a:ext uri="{FF2B5EF4-FFF2-40B4-BE49-F238E27FC236}">
                <a16:creationId xmlns:a16="http://schemas.microsoft.com/office/drawing/2014/main" id="{2ECC5C24-2CE5-491E-89DC-F9C5AE98B067}"/>
              </a:ext>
            </a:extLst>
          </p:cNvPr>
          <p:cNvSpPr>
            <a:spLocks noGrp="1"/>
          </p:cNvSpPr>
          <p:nvPr>
            <p:ph type="body" sz="quarter" idx="42" hasCustomPrompt="1"/>
          </p:nvPr>
        </p:nvSpPr>
        <p:spPr>
          <a:xfrm>
            <a:off x="4679952"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3" name="Text Placeholder 10">
            <a:extLst>
              <a:ext uri="{FF2B5EF4-FFF2-40B4-BE49-F238E27FC236}">
                <a16:creationId xmlns:a16="http://schemas.microsoft.com/office/drawing/2014/main" id="{ADB0F187-5781-4076-B761-264B1C683A63}"/>
              </a:ext>
            </a:extLst>
          </p:cNvPr>
          <p:cNvSpPr>
            <a:spLocks noGrp="1"/>
          </p:cNvSpPr>
          <p:nvPr>
            <p:ph type="body" sz="quarter" idx="43" hasCustomPrompt="1"/>
          </p:nvPr>
        </p:nvSpPr>
        <p:spPr>
          <a:xfrm>
            <a:off x="3735918"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4" name="Text Placeholder 10">
            <a:extLst>
              <a:ext uri="{FF2B5EF4-FFF2-40B4-BE49-F238E27FC236}">
                <a16:creationId xmlns:a16="http://schemas.microsoft.com/office/drawing/2014/main" id="{B2E776B2-D388-4243-80AE-BD8AF47C8AAB}"/>
              </a:ext>
            </a:extLst>
          </p:cNvPr>
          <p:cNvSpPr>
            <a:spLocks noGrp="1"/>
          </p:cNvSpPr>
          <p:nvPr>
            <p:ph type="body" sz="quarter" idx="44" hasCustomPrompt="1"/>
          </p:nvPr>
        </p:nvSpPr>
        <p:spPr>
          <a:xfrm>
            <a:off x="4207935"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5" name="Text Placeholder 10">
            <a:extLst>
              <a:ext uri="{FF2B5EF4-FFF2-40B4-BE49-F238E27FC236}">
                <a16:creationId xmlns:a16="http://schemas.microsoft.com/office/drawing/2014/main" id="{79F3A104-EDC0-4A25-9585-3F9F8C1022C7}"/>
              </a:ext>
            </a:extLst>
          </p:cNvPr>
          <p:cNvSpPr>
            <a:spLocks noGrp="1"/>
          </p:cNvSpPr>
          <p:nvPr>
            <p:ph type="body" sz="quarter" idx="45" hasCustomPrompt="1"/>
          </p:nvPr>
        </p:nvSpPr>
        <p:spPr>
          <a:xfrm>
            <a:off x="515196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6" name="Text Placeholder 10">
            <a:extLst>
              <a:ext uri="{FF2B5EF4-FFF2-40B4-BE49-F238E27FC236}">
                <a16:creationId xmlns:a16="http://schemas.microsoft.com/office/drawing/2014/main" id="{23DA3E7C-9F0E-4A57-B6EA-C01C72788E9E}"/>
              </a:ext>
            </a:extLst>
          </p:cNvPr>
          <p:cNvSpPr>
            <a:spLocks noGrp="1"/>
          </p:cNvSpPr>
          <p:nvPr>
            <p:ph type="body" sz="quarter" idx="46" hasCustomPrompt="1"/>
          </p:nvPr>
        </p:nvSpPr>
        <p:spPr>
          <a:xfrm>
            <a:off x="562398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7" name="Text Placeholder 10">
            <a:extLst>
              <a:ext uri="{FF2B5EF4-FFF2-40B4-BE49-F238E27FC236}">
                <a16:creationId xmlns:a16="http://schemas.microsoft.com/office/drawing/2014/main" id="{A8ABC110-DC97-4A71-9A16-67581EAC9895}"/>
              </a:ext>
            </a:extLst>
          </p:cNvPr>
          <p:cNvSpPr>
            <a:spLocks noGrp="1"/>
          </p:cNvSpPr>
          <p:nvPr>
            <p:ph type="body" sz="quarter" idx="47" hasCustomPrompt="1"/>
          </p:nvPr>
        </p:nvSpPr>
        <p:spPr>
          <a:xfrm>
            <a:off x="609599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8" name="Text Placeholder 10">
            <a:extLst>
              <a:ext uri="{FF2B5EF4-FFF2-40B4-BE49-F238E27FC236}">
                <a16:creationId xmlns:a16="http://schemas.microsoft.com/office/drawing/2014/main" id="{81058125-332B-41A7-BCD5-72CAE3F9F97D}"/>
              </a:ext>
            </a:extLst>
          </p:cNvPr>
          <p:cNvSpPr>
            <a:spLocks noGrp="1"/>
          </p:cNvSpPr>
          <p:nvPr>
            <p:ph type="body" sz="quarter" idx="48" hasCustomPrompt="1"/>
          </p:nvPr>
        </p:nvSpPr>
        <p:spPr>
          <a:xfrm>
            <a:off x="6568012"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9" name="Text Placeholder 10">
            <a:extLst>
              <a:ext uri="{FF2B5EF4-FFF2-40B4-BE49-F238E27FC236}">
                <a16:creationId xmlns:a16="http://schemas.microsoft.com/office/drawing/2014/main" id="{E32DE8FD-6391-4094-BAEC-CC0836CC67EB}"/>
              </a:ext>
            </a:extLst>
          </p:cNvPr>
          <p:cNvSpPr>
            <a:spLocks noGrp="1"/>
          </p:cNvSpPr>
          <p:nvPr>
            <p:ph type="body" sz="quarter" idx="49" hasCustomPrompt="1"/>
          </p:nvPr>
        </p:nvSpPr>
        <p:spPr>
          <a:xfrm>
            <a:off x="704002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0" name="Text Placeholder 10">
            <a:extLst>
              <a:ext uri="{FF2B5EF4-FFF2-40B4-BE49-F238E27FC236}">
                <a16:creationId xmlns:a16="http://schemas.microsoft.com/office/drawing/2014/main" id="{5C53C0F3-9308-422B-BC6E-1ACA5029027A}"/>
              </a:ext>
            </a:extLst>
          </p:cNvPr>
          <p:cNvSpPr>
            <a:spLocks noGrp="1"/>
          </p:cNvSpPr>
          <p:nvPr>
            <p:ph type="body" sz="quarter" idx="50" hasCustomPrompt="1"/>
          </p:nvPr>
        </p:nvSpPr>
        <p:spPr>
          <a:xfrm>
            <a:off x="751204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1" name="Text Placeholder 10">
            <a:extLst>
              <a:ext uri="{FF2B5EF4-FFF2-40B4-BE49-F238E27FC236}">
                <a16:creationId xmlns:a16="http://schemas.microsoft.com/office/drawing/2014/main" id="{06DFFA03-9EA6-4F70-9519-AB1361BAF7CE}"/>
              </a:ext>
            </a:extLst>
          </p:cNvPr>
          <p:cNvSpPr>
            <a:spLocks noGrp="1"/>
          </p:cNvSpPr>
          <p:nvPr>
            <p:ph type="body" sz="quarter" idx="51" hasCustomPrompt="1"/>
          </p:nvPr>
        </p:nvSpPr>
        <p:spPr>
          <a:xfrm>
            <a:off x="798406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2" name="Text Placeholder 10">
            <a:extLst>
              <a:ext uri="{FF2B5EF4-FFF2-40B4-BE49-F238E27FC236}">
                <a16:creationId xmlns:a16="http://schemas.microsoft.com/office/drawing/2014/main" id="{49CD8693-3557-4241-BB88-518160D989C4}"/>
              </a:ext>
            </a:extLst>
          </p:cNvPr>
          <p:cNvSpPr>
            <a:spLocks noGrp="1"/>
          </p:cNvSpPr>
          <p:nvPr>
            <p:ph type="body" sz="quarter" idx="52" hasCustomPrompt="1"/>
          </p:nvPr>
        </p:nvSpPr>
        <p:spPr>
          <a:xfrm>
            <a:off x="8456080"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3" name="Text Placeholder 10">
            <a:extLst>
              <a:ext uri="{FF2B5EF4-FFF2-40B4-BE49-F238E27FC236}">
                <a16:creationId xmlns:a16="http://schemas.microsoft.com/office/drawing/2014/main" id="{4884DF69-4936-4F90-BFB8-ED04A228DA22}"/>
              </a:ext>
            </a:extLst>
          </p:cNvPr>
          <p:cNvSpPr>
            <a:spLocks noGrp="1"/>
          </p:cNvSpPr>
          <p:nvPr>
            <p:ph type="body" sz="quarter" idx="53" hasCustomPrompt="1"/>
          </p:nvPr>
        </p:nvSpPr>
        <p:spPr>
          <a:xfrm>
            <a:off x="892809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4" name="Text Placeholder 10">
            <a:extLst>
              <a:ext uri="{FF2B5EF4-FFF2-40B4-BE49-F238E27FC236}">
                <a16:creationId xmlns:a16="http://schemas.microsoft.com/office/drawing/2014/main" id="{00804F61-8052-4AD8-8370-ED72B261BC29}"/>
              </a:ext>
            </a:extLst>
          </p:cNvPr>
          <p:cNvSpPr>
            <a:spLocks noGrp="1"/>
          </p:cNvSpPr>
          <p:nvPr>
            <p:ph type="body" sz="quarter" idx="54" hasCustomPrompt="1"/>
          </p:nvPr>
        </p:nvSpPr>
        <p:spPr>
          <a:xfrm>
            <a:off x="10344148"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5" name="Text Placeholder 10">
            <a:extLst>
              <a:ext uri="{FF2B5EF4-FFF2-40B4-BE49-F238E27FC236}">
                <a16:creationId xmlns:a16="http://schemas.microsoft.com/office/drawing/2014/main" id="{313F370F-A9EC-477E-BED7-BF4E87527420}"/>
              </a:ext>
            </a:extLst>
          </p:cNvPr>
          <p:cNvSpPr>
            <a:spLocks noGrp="1"/>
          </p:cNvSpPr>
          <p:nvPr>
            <p:ph type="body" sz="quarter" idx="55" hasCustomPrompt="1"/>
          </p:nvPr>
        </p:nvSpPr>
        <p:spPr>
          <a:xfrm>
            <a:off x="9400114"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6" name="Text Placeholder 10">
            <a:extLst>
              <a:ext uri="{FF2B5EF4-FFF2-40B4-BE49-F238E27FC236}">
                <a16:creationId xmlns:a16="http://schemas.microsoft.com/office/drawing/2014/main" id="{9E687ADD-FE6C-441E-991F-E71EA0572C32}"/>
              </a:ext>
            </a:extLst>
          </p:cNvPr>
          <p:cNvSpPr>
            <a:spLocks noGrp="1"/>
          </p:cNvSpPr>
          <p:nvPr>
            <p:ph type="body" sz="quarter" idx="56" hasCustomPrompt="1"/>
          </p:nvPr>
        </p:nvSpPr>
        <p:spPr>
          <a:xfrm>
            <a:off x="987213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7" name="Text Placeholder 10">
            <a:extLst>
              <a:ext uri="{FF2B5EF4-FFF2-40B4-BE49-F238E27FC236}">
                <a16:creationId xmlns:a16="http://schemas.microsoft.com/office/drawing/2014/main" id="{5E0252B4-80AE-40E9-BA32-6EDAAC625211}"/>
              </a:ext>
            </a:extLst>
          </p:cNvPr>
          <p:cNvSpPr>
            <a:spLocks noGrp="1"/>
          </p:cNvSpPr>
          <p:nvPr>
            <p:ph type="body" sz="quarter" idx="57" hasCustomPrompt="1"/>
          </p:nvPr>
        </p:nvSpPr>
        <p:spPr>
          <a:xfrm>
            <a:off x="10816165"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8" name="Text Placeholder 10">
            <a:extLst>
              <a:ext uri="{FF2B5EF4-FFF2-40B4-BE49-F238E27FC236}">
                <a16:creationId xmlns:a16="http://schemas.microsoft.com/office/drawing/2014/main" id="{8A807DF0-23B6-4B83-B3F6-8D0BE9A851F6}"/>
              </a:ext>
            </a:extLst>
          </p:cNvPr>
          <p:cNvSpPr>
            <a:spLocks noGrp="1"/>
          </p:cNvSpPr>
          <p:nvPr>
            <p:ph type="body" sz="quarter" idx="58" hasCustomPrompt="1"/>
          </p:nvPr>
        </p:nvSpPr>
        <p:spPr>
          <a:xfrm>
            <a:off x="11288182"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9" name="Text Placeholder 3">
            <a:extLst>
              <a:ext uri="{FF2B5EF4-FFF2-40B4-BE49-F238E27FC236}">
                <a16:creationId xmlns:a16="http://schemas.microsoft.com/office/drawing/2014/main" id="{F3591345-36C8-481A-AD5B-5F69B03D1710}"/>
              </a:ext>
            </a:extLst>
          </p:cNvPr>
          <p:cNvSpPr>
            <a:spLocks noGrp="1"/>
          </p:cNvSpPr>
          <p:nvPr>
            <p:ph type="body" sz="quarter" idx="59" hasCustomPrompt="1"/>
          </p:nvPr>
        </p:nvSpPr>
        <p:spPr>
          <a:xfrm>
            <a:off x="5360988" y="2190750"/>
            <a:ext cx="1793875" cy="561975"/>
          </a:xfrm>
          <a:noFill/>
          <a:ln>
            <a:noFill/>
          </a:ln>
        </p:spPr>
        <p:txBody>
          <a:bodyPr tIns="36000" anchor="t"/>
          <a:lstStyle>
            <a:lvl1pPr marL="0" indent="0" algn="ctr">
              <a:buNone/>
              <a:defRPr sz="1600" b="1">
                <a:solidFill>
                  <a:schemeClr val="tx1">
                    <a:lumMod val="75000"/>
                    <a:lumOff val="25000"/>
                  </a:schemeClr>
                </a:solidFill>
              </a:defRPr>
            </a:lvl1pPr>
          </a:lstStyle>
          <a:p>
            <a:pPr lvl="0"/>
            <a:r>
              <a:rPr lang="en-US" noProof="0"/>
              <a:t>Item Title</a:t>
            </a:r>
          </a:p>
        </p:txBody>
      </p:sp>
      <p:sp>
        <p:nvSpPr>
          <p:cNvPr id="50" name="Text Placeholder 36">
            <a:extLst>
              <a:ext uri="{FF2B5EF4-FFF2-40B4-BE49-F238E27FC236}">
                <a16:creationId xmlns:a16="http://schemas.microsoft.com/office/drawing/2014/main" id="{954C0732-1924-4A1B-9272-95C51D0B36FE}"/>
              </a:ext>
            </a:extLst>
          </p:cNvPr>
          <p:cNvSpPr>
            <a:spLocks noGrp="1"/>
          </p:cNvSpPr>
          <p:nvPr>
            <p:ph type="body" sz="quarter" idx="60" hasCustomPrompt="1"/>
          </p:nvPr>
        </p:nvSpPr>
        <p:spPr>
          <a:xfrm>
            <a:off x="5395728" y="2531196"/>
            <a:ext cx="1724394" cy="185808"/>
          </a:xfr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pPr lvl="0"/>
            <a:r>
              <a:rPr lang="en-US" noProof="0"/>
              <a:t>Month, Year</a:t>
            </a:r>
          </a:p>
        </p:txBody>
      </p:sp>
    </p:spTree>
    <p:extLst>
      <p:ext uri="{BB962C8B-B14F-4D97-AF65-F5344CB8AC3E}">
        <p14:creationId xmlns:p14="http://schemas.microsoft.com/office/powerpoint/2010/main" val="75765838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am 3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103945" y="3995705"/>
            <a:ext cx="1964171" cy="216000"/>
          </a:xfrm>
        </p:spPr>
        <p:txBody>
          <a:bodyPr/>
          <a:lstStyle>
            <a:lvl1pPr marL="0" indent="0" algn="l">
              <a:buNone/>
              <a:defRPr sz="1600"/>
            </a:lvl1pPr>
          </a:lstStyle>
          <a:p>
            <a:pPr lvl="0"/>
            <a:r>
              <a:rPr lang="en-US" noProof="0"/>
              <a:t>Title</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5955887" y="3995705"/>
            <a:ext cx="1964171" cy="216000"/>
          </a:xfrm>
        </p:spPr>
        <p:txBody>
          <a:bodyPr/>
          <a:lstStyle>
            <a:lvl1pPr marL="0" indent="0" algn="l">
              <a:buNone/>
              <a:defRPr sz="1600"/>
            </a:lvl1pPr>
          </a:lstStyle>
          <a:p>
            <a:pPr lvl="0"/>
            <a:r>
              <a:rPr lang="en-US" noProof="0"/>
              <a:t>Title</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9807829" y="3991240"/>
            <a:ext cx="1964171" cy="216000"/>
          </a:xfrm>
        </p:spPr>
        <p:txBody>
          <a:bodyPr/>
          <a:lstStyle>
            <a:lvl1pPr marL="0" indent="0" algn="l">
              <a:buNone/>
              <a:defRPr sz="1600"/>
            </a:lvl1pPr>
          </a:lstStyle>
          <a:p>
            <a:pPr lvl="0"/>
            <a:r>
              <a:rPr lang="en-US" noProof="0"/>
              <a:t>Title</a:t>
            </a:r>
          </a:p>
        </p:txBody>
      </p:sp>
      <p:sp>
        <p:nvSpPr>
          <p:cNvPr id="10" name="Text Placeholder 9">
            <a:extLst>
              <a:ext uri="{FF2B5EF4-FFF2-40B4-BE49-F238E27FC236}">
                <a16:creationId xmlns:a16="http://schemas.microsoft.com/office/drawing/2014/main" id="{6D972951-9088-4993-8DED-9DA3B6B08CF2}"/>
              </a:ext>
            </a:extLst>
          </p:cNvPr>
          <p:cNvSpPr>
            <a:spLocks noGrp="1"/>
          </p:cNvSpPr>
          <p:nvPr>
            <p:ph type="body" sz="quarter" idx="17" hasCustomPrompt="1"/>
          </p:nvPr>
        </p:nvSpPr>
        <p:spPr>
          <a:xfrm>
            <a:off x="2103945" y="3424428"/>
            <a:ext cx="1964170" cy="504000"/>
          </a:xfrm>
        </p:spPr>
        <p:txBody>
          <a:bodyPr/>
          <a:lstStyle>
            <a:lvl1pPr marL="0" indent="0" algn="l">
              <a:buNone/>
              <a:defRPr b="1">
                <a:latin typeface="+mj-lt"/>
              </a:defRPr>
            </a:lvl1pPr>
          </a:lstStyle>
          <a:p>
            <a:pPr lvl="0"/>
            <a:r>
              <a:rPr lang="en-US" noProof="0"/>
              <a:t>Name</a:t>
            </a:r>
          </a:p>
        </p:txBody>
      </p:sp>
      <p:sp>
        <p:nvSpPr>
          <p:cNvPr id="12" name="Text Placeholder 11">
            <a:extLst>
              <a:ext uri="{FF2B5EF4-FFF2-40B4-BE49-F238E27FC236}">
                <a16:creationId xmlns:a16="http://schemas.microsoft.com/office/drawing/2014/main" id="{48424FDD-507C-4199-BFC6-8BC01D8992B6}"/>
              </a:ext>
            </a:extLst>
          </p:cNvPr>
          <p:cNvSpPr>
            <a:spLocks noGrp="1"/>
          </p:cNvSpPr>
          <p:nvPr>
            <p:ph type="body" sz="quarter" idx="18" hasCustomPrompt="1"/>
          </p:nvPr>
        </p:nvSpPr>
        <p:spPr>
          <a:xfrm>
            <a:off x="5955887" y="3424428"/>
            <a:ext cx="1964171" cy="504000"/>
          </a:xfrm>
        </p:spPr>
        <p:txBody>
          <a:bodyPr/>
          <a:lstStyle>
            <a:lvl1pPr marL="0" indent="0" algn="l">
              <a:buNone/>
              <a:defRPr b="1">
                <a:latin typeface="+mj-lt"/>
              </a:defRPr>
            </a:lvl1pPr>
          </a:lstStyle>
          <a:p>
            <a:pPr lvl="0"/>
            <a:r>
              <a:rPr lang="en-US" noProof="0"/>
              <a:t>Name</a:t>
            </a:r>
          </a:p>
        </p:txBody>
      </p:sp>
      <p:sp>
        <p:nvSpPr>
          <p:cNvPr id="16" name="Text Placeholder 15">
            <a:extLst>
              <a:ext uri="{FF2B5EF4-FFF2-40B4-BE49-F238E27FC236}">
                <a16:creationId xmlns:a16="http://schemas.microsoft.com/office/drawing/2014/main" id="{33DAFB20-1343-4578-8AA0-0378B674F1B1}"/>
              </a:ext>
            </a:extLst>
          </p:cNvPr>
          <p:cNvSpPr>
            <a:spLocks noGrp="1"/>
          </p:cNvSpPr>
          <p:nvPr>
            <p:ph type="body" sz="quarter" idx="19" hasCustomPrompt="1"/>
          </p:nvPr>
        </p:nvSpPr>
        <p:spPr>
          <a:xfrm>
            <a:off x="9807830" y="3424428"/>
            <a:ext cx="1964170" cy="504000"/>
          </a:xfrm>
        </p:spPr>
        <p:txBody>
          <a:bodyPr/>
          <a:lstStyle>
            <a:lvl1pPr marL="0" indent="0" algn="l">
              <a:buNone/>
              <a:defRPr b="1">
                <a:latin typeface="+mj-lt"/>
              </a:defRPr>
            </a:lvl1pPr>
          </a:lstStyle>
          <a:p>
            <a:pPr lvl="0"/>
            <a:r>
              <a:rPr lang="en-US" noProof="0"/>
              <a:t>Name</a:t>
            </a:r>
          </a:p>
        </p:txBody>
      </p:sp>
      <p:sp>
        <p:nvSpPr>
          <p:cNvPr id="24" name="Picture Placeholder 22">
            <a:extLst>
              <a:ext uri="{FF2B5EF4-FFF2-40B4-BE49-F238E27FC236}">
                <a16:creationId xmlns:a16="http://schemas.microsoft.com/office/drawing/2014/main" id="{806A4855-25AA-40D4-B1A4-A271486B6C9F}"/>
              </a:ext>
            </a:extLst>
          </p:cNvPr>
          <p:cNvSpPr>
            <a:spLocks noGrp="1"/>
          </p:cNvSpPr>
          <p:nvPr>
            <p:ph type="pic" sz="quarter" idx="23"/>
          </p:nvPr>
        </p:nvSpPr>
        <p:spPr>
          <a:xfrm>
            <a:off x="431800" y="2808242"/>
            <a:ext cx="1505966" cy="1505966"/>
          </a:xfrm>
          <a:prstGeom prst="ellipse">
            <a:avLst/>
          </a:prstGeom>
          <a:solidFill>
            <a:schemeClr val="bg1">
              <a:lumMod val="95000"/>
            </a:schemeClr>
          </a:solidFill>
          <a:ln w="3175">
            <a:solidFill>
              <a:schemeClr val="bg1">
                <a:lumMod val="95000"/>
              </a:schemeClr>
            </a:solidFill>
          </a:ln>
        </p:spPr>
        <p:txBody>
          <a:bodyPr anchor="ctr"/>
          <a:lstStyle>
            <a:lvl1pPr marL="0" indent="0" algn="ctr">
              <a:buNone/>
              <a:defRPr/>
            </a:lvl1pPr>
          </a:lstStyle>
          <a:p>
            <a:r>
              <a:rPr lang="en-US" noProof="0"/>
              <a:t>Click icon to add picture</a:t>
            </a:r>
            <a:endParaRPr lang="en-US" noProof="0" dirty="0"/>
          </a:p>
        </p:txBody>
      </p:sp>
      <p:sp>
        <p:nvSpPr>
          <p:cNvPr id="25" name="Picture Placeholder 22">
            <a:extLst>
              <a:ext uri="{FF2B5EF4-FFF2-40B4-BE49-F238E27FC236}">
                <a16:creationId xmlns:a16="http://schemas.microsoft.com/office/drawing/2014/main" id="{31E10A24-B676-4117-9507-B4B0EB406F02}"/>
              </a:ext>
            </a:extLst>
          </p:cNvPr>
          <p:cNvSpPr>
            <a:spLocks noGrp="1"/>
          </p:cNvSpPr>
          <p:nvPr>
            <p:ph type="pic" sz="quarter" idx="24"/>
          </p:nvPr>
        </p:nvSpPr>
        <p:spPr>
          <a:xfrm>
            <a:off x="4283742" y="2808242"/>
            <a:ext cx="1505966" cy="1505966"/>
          </a:xfrm>
          <a:prstGeom prst="ellipse">
            <a:avLst/>
          </a:prstGeom>
          <a:solidFill>
            <a:schemeClr val="bg1">
              <a:lumMod val="95000"/>
            </a:schemeClr>
          </a:solidFill>
          <a:ln w="3175">
            <a:solidFill>
              <a:schemeClr val="bg1">
                <a:lumMod val="95000"/>
              </a:schemeClr>
            </a:solidFill>
          </a:ln>
        </p:spPr>
        <p:txBody>
          <a:bodyPr anchor="ctr"/>
          <a:lstStyle>
            <a:lvl1pPr marL="0" indent="0" algn="ctr">
              <a:buNone/>
              <a:defRPr/>
            </a:lvl1pPr>
          </a:lstStyle>
          <a:p>
            <a:r>
              <a:rPr lang="en-US" noProof="0"/>
              <a:t>Click icon to add picture</a:t>
            </a:r>
            <a:endParaRPr lang="en-US" noProof="0" dirty="0"/>
          </a:p>
        </p:txBody>
      </p:sp>
      <p:sp>
        <p:nvSpPr>
          <p:cNvPr id="26" name="Picture Placeholder 22">
            <a:extLst>
              <a:ext uri="{FF2B5EF4-FFF2-40B4-BE49-F238E27FC236}">
                <a16:creationId xmlns:a16="http://schemas.microsoft.com/office/drawing/2014/main" id="{6549D851-9848-44AC-937A-9B1EF867E595}"/>
              </a:ext>
            </a:extLst>
          </p:cNvPr>
          <p:cNvSpPr>
            <a:spLocks noGrp="1"/>
          </p:cNvSpPr>
          <p:nvPr>
            <p:ph type="pic" sz="quarter" idx="25"/>
          </p:nvPr>
        </p:nvSpPr>
        <p:spPr>
          <a:xfrm>
            <a:off x="8135683" y="2808242"/>
            <a:ext cx="1505966" cy="1505966"/>
          </a:xfrm>
          <a:prstGeom prst="ellipse">
            <a:avLst/>
          </a:prstGeom>
          <a:solidFill>
            <a:schemeClr val="bg1">
              <a:lumMod val="95000"/>
            </a:schemeClr>
          </a:solidFill>
          <a:ln w="3175">
            <a:solidFill>
              <a:schemeClr val="bg1">
                <a:lumMod val="95000"/>
              </a:schemeClr>
            </a:solidFill>
          </a:ln>
        </p:spPr>
        <p:txBody>
          <a:bodyPr anchor="ctr"/>
          <a:lstStyle>
            <a:lvl1pPr marL="0" indent="0" algn="ctr">
              <a:buNone/>
              <a:defRPr/>
            </a:lvl1pPr>
          </a:lstStyle>
          <a:p>
            <a:r>
              <a:rPr lang="en-US" noProof="0"/>
              <a:t>Click icon to add picture</a:t>
            </a:r>
            <a:endParaRPr lang="en-US" noProof="0" dirty="0"/>
          </a:p>
        </p:txBody>
      </p:sp>
      <p:sp>
        <p:nvSpPr>
          <p:cNvPr id="9" name="Text Placeholder 8">
            <a:extLst>
              <a:ext uri="{FF2B5EF4-FFF2-40B4-BE49-F238E27FC236}">
                <a16:creationId xmlns:a16="http://schemas.microsoft.com/office/drawing/2014/main" id="{36DD16A0-27CF-480C-8ADD-7BB99E0031A4}"/>
              </a:ext>
            </a:extLst>
          </p:cNvPr>
          <p:cNvSpPr>
            <a:spLocks noGrp="1"/>
          </p:cNvSpPr>
          <p:nvPr>
            <p:ph type="body" sz="quarter" idx="26" hasCustomPrompt="1"/>
          </p:nvPr>
        </p:nvSpPr>
        <p:spPr>
          <a:xfrm>
            <a:off x="431800" y="1080000"/>
            <a:ext cx="11339513" cy="276561"/>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 Header</a:t>
            </a:r>
          </a:p>
        </p:txBody>
      </p:sp>
      <p:sp>
        <p:nvSpPr>
          <p:cNvPr id="4" name="Text Placeholder 3">
            <a:extLst>
              <a:ext uri="{FF2B5EF4-FFF2-40B4-BE49-F238E27FC236}">
                <a16:creationId xmlns:a16="http://schemas.microsoft.com/office/drawing/2014/main" id="{B47CA876-2153-4136-850D-EE098BDC242E}"/>
              </a:ext>
            </a:extLst>
          </p:cNvPr>
          <p:cNvSpPr>
            <a:spLocks noGrp="1"/>
          </p:cNvSpPr>
          <p:nvPr>
            <p:ph type="body" sz="quarter" idx="27" hasCustomPrompt="1"/>
          </p:nvPr>
        </p:nvSpPr>
        <p:spPr>
          <a:xfrm>
            <a:off x="2103945" y="4311393"/>
            <a:ext cx="1964172" cy="1130300"/>
          </a:xfrm>
        </p:spPr>
        <p:txBody>
          <a:bodyPr/>
          <a:lstStyle>
            <a:lvl1pPr marL="0" indent="0">
              <a:buFont typeface="Arial" panose="020B0604020202020204" pitchFamily="34" charse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Short Bio</a:t>
            </a:r>
          </a:p>
        </p:txBody>
      </p:sp>
      <p:sp>
        <p:nvSpPr>
          <p:cNvPr id="11" name="Text Placeholder 10">
            <a:extLst>
              <a:ext uri="{FF2B5EF4-FFF2-40B4-BE49-F238E27FC236}">
                <a16:creationId xmlns:a16="http://schemas.microsoft.com/office/drawing/2014/main" id="{969B21C2-C689-49C2-B45F-14C5C53A587B}"/>
              </a:ext>
            </a:extLst>
          </p:cNvPr>
          <p:cNvSpPr>
            <a:spLocks noGrp="1"/>
          </p:cNvSpPr>
          <p:nvPr>
            <p:ph type="body" sz="quarter" idx="28" hasCustomPrompt="1"/>
          </p:nvPr>
        </p:nvSpPr>
        <p:spPr>
          <a:xfrm>
            <a:off x="5955887" y="4311393"/>
            <a:ext cx="1963737" cy="1130300"/>
          </a:xfrm>
        </p:spPr>
        <p:txBody>
          <a:bodyPr/>
          <a:lstStyle>
            <a:lvl1pPr marL="0" indent="0">
              <a:buNone/>
              <a:defRPr/>
            </a:lvl1pPr>
          </a:lstStyle>
          <a:p>
            <a:pPr lvl="0"/>
            <a:r>
              <a:rPr lang="en-US" noProof="0"/>
              <a:t>Short Bio</a:t>
            </a:r>
          </a:p>
        </p:txBody>
      </p:sp>
      <p:sp>
        <p:nvSpPr>
          <p:cNvPr id="17" name="Text Placeholder 16">
            <a:extLst>
              <a:ext uri="{FF2B5EF4-FFF2-40B4-BE49-F238E27FC236}">
                <a16:creationId xmlns:a16="http://schemas.microsoft.com/office/drawing/2014/main" id="{E33D8E11-F7FD-4AD9-BEC6-78C6500F8172}"/>
              </a:ext>
            </a:extLst>
          </p:cNvPr>
          <p:cNvSpPr>
            <a:spLocks noGrp="1"/>
          </p:cNvSpPr>
          <p:nvPr>
            <p:ph type="body" sz="quarter" idx="29" hasCustomPrompt="1"/>
          </p:nvPr>
        </p:nvSpPr>
        <p:spPr>
          <a:xfrm>
            <a:off x="9807829" y="4311393"/>
            <a:ext cx="1981200" cy="1138238"/>
          </a:xfrm>
        </p:spPr>
        <p:txBody>
          <a:bodyPr/>
          <a:lstStyle>
            <a:lvl1pPr marL="0" indent="0">
              <a:buNone/>
              <a:defRPr/>
            </a:lvl1pPr>
          </a:lstStyle>
          <a:p>
            <a:pPr lvl="0"/>
            <a:r>
              <a:rPr lang="en-US" noProof="0"/>
              <a:t>Short Bio</a:t>
            </a:r>
          </a:p>
        </p:txBody>
      </p:sp>
    </p:spTree>
    <p:extLst>
      <p:ext uri="{BB962C8B-B14F-4D97-AF65-F5344CB8AC3E}">
        <p14:creationId xmlns:p14="http://schemas.microsoft.com/office/powerpoint/2010/main" val="24355366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am 6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340113" y="4505325"/>
            <a:ext cx="1800000" cy="900000"/>
          </a:xfrm>
        </p:spPr>
        <p:txBody>
          <a:bodyPr/>
          <a:lstStyle>
            <a:lvl1pPr marL="0" indent="0" algn="ctr">
              <a:buNone/>
              <a:defRPr sz="1600"/>
            </a:lvl1pPr>
          </a:lstStyle>
          <a:p>
            <a:pPr lvl="0"/>
            <a:r>
              <a:rPr lang="en-US" noProof="0"/>
              <a:t>Title</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4248426" y="4505325"/>
            <a:ext cx="1800000" cy="900000"/>
          </a:xfrm>
        </p:spPr>
        <p:txBody>
          <a:bodyPr/>
          <a:lstStyle>
            <a:lvl1pPr marL="0" indent="0" algn="ctr">
              <a:buNone/>
              <a:defRPr sz="1600"/>
            </a:lvl1pPr>
          </a:lstStyle>
          <a:p>
            <a:pPr lvl="0"/>
            <a:r>
              <a:rPr lang="en-US" noProof="0"/>
              <a:t>Title</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6156739" y="4505325"/>
            <a:ext cx="1800000" cy="900000"/>
          </a:xfrm>
        </p:spPr>
        <p:txBody>
          <a:bodyPr/>
          <a:lstStyle>
            <a:lvl1pPr marL="0" indent="0" algn="ctr">
              <a:buNone/>
              <a:defRPr sz="1600"/>
            </a:lvl1pPr>
          </a:lstStyle>
          <a:p>
            <a:pPr lvl="0"/>
            <a:r>
              <a:rPr lang="en-US" noProof="0"/>
              <a:t>Title</a:t>
            </a:r>
          </a:p>
        </p:txBody>
      </p:sp>
      <p:sp>
        <p:nvSpPr>
          <p:cNvPr id="17" name="Text Placeholder 16">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8065052" y="4505325"/>
            <a:ext cx="1800000" cy="900000"/>
          </a:xfrm>
        </p:spPr>
        <p:txBody>
          <a:bodyPr/>
          <a:lstStyle>
            <a:lvl1pPr marL="0" indent="0" algn="ctr">
              <a:buNone/>
              <a:defRPr sz="1600"/>
            </a:lvl1pPr>
          </a:lstStyle>
          <a:p>
            <a:pPr lvl="0"/>
            <a:r>
              <a:rPr lang="en-US" noProof="0"/>
              <a:t>Title</a:t>
            </a:r>
          </a:p>
        </p:txBody>
      </p:sp>
      <p:sp>
        <p:nvSpPr>
          <p:cNvPr id="6" name="Text Placeholder 5">
            <a:extLst>
              <a:ext uri="{FF2B5EF4-FFF2-40B4-BE49-F238E27FC236}">
                <a16:creationId xmlns:a16="http://schemas.microsoft.com/office/drawing/2014/main" id="{EB3F7825-EB73-4976-9D8D-BAD8C8FCEA82}"/>
              </a:ext>
            </a:extLst>
          </p:cNvPr>
          <p:cNvSpPr>
            <a:spLocks noGrp="1"/>
          </p:cNvSpPr>
          <p:nvPr>
            <p:ph type="body" sz="quarter" idx="16" hasCustomPrompt="1"/>
          </p:nvPr>
        </p:nvSpPr>
        <p:spPr>
          <a:xfrm>
            <a:off x="431800" y="3926334"/>
            <a:ext cx="1800000" cy="504000"/>
          </a:xfrm>
        </p:spPr>
        <p:txBody>
          <a:bodyPr/>
          <a:lstStyle>
            <a:lvl1pPr marL="0" indent="0" algn="ctr">
              <a:buNone/>
              <a:defRPr b="1">
                <a:latin typeface="+mj-lt"/>
              </a:defRPr>
            </a:lvl1pPr>
          </a:lstStyle>
          <a:p>
            <a:pPr lvl="0"/>
            <a:r>
              <a:rPr lang="en-US" noProof="0"/>
              <a:t>Full Name</a:t>
            </a:r>
          </a:p>
        </p:txBody>
      </p:sp>
      <p:sp>
        <p:nvSpPr>
          <p:cNvPr id="10" name="Text Placeholder 9">
            <a:extLst>
              <a:ext uri="{FF2B5EF4-FFF2-40B4-BE49-F238E27FC236}">
                <a16:creationId xmlns:a16="http://schemas.microsoft.com/office/drawing/2014/main" id="{6D972951-9088-4993-8DED-9DA3B6B08CF2}"/>
              </a:ext>
            </a:extLst>
          </p:cNvPr>
          <p:cNvSpPr>
            <a:spLocks noGrp="1"/>
          </p:cNvSpPr>
          <p:nvPr>
            <p:ph type="body" sz="quarter" idx="17" hasCustomPrompt="1"/>
          </p:nvPr>
        </p:nvSpPr>
        <p:spPr>
          <a:xfrm>
            <a:off x="2340113" y="3926335"/>
            <a:ext cx="1800000" cy="504000"/>
          </a:xfrm>
        </p:spPr>
        <p:txBody>
          <a:bodyPr/>
          <a:lstStyle>
            <a:lvl1pPr marL="0" indent="0" algn="ctr">
              <a:buNone/>
              <a:defRPr b="1">
                <a:latin typeface="+mj-lt"/>
              </a:defRPr>
            </a:lvl1pPr>
          </a:lstStyle>
          <a:p>
            <a:pPr lvl="0"/>
            <a:r>
              <a:rPr lang="en-US" noProof="0"/>
              <a:t>Full Name</a:t>
            </a:r>
          </a:p>
        </p:txBody>
      </p:sp>
      <p:sp>
        <p:nvSpPr>
          <p:cNvPr id="12" name="Text Placeholder 11">
            <a:extLst>
              <a:ext uri="{FF2B5EF4-FFF2-40B4-BE49-F238E27FC236}">
                <a16:creationId xmlns:a16="http://schemas.microsoft.com/office/drawing/2014/main" id="{48424FDD-507C-4199-BFC6-8BC01D8992B6}"/>
              </a:ext>
            </a:extLst>
          </p:cNvPr>
          <p:cNvSpPr>
            <a:spLocks noGrp="1"/>
          </p:cNvSpPr>
          <p:nvPr>
            <p:ph type="body" sz="quarter" idx="18" hasCustomPrompt="1"/>
          </p:nvPr>
        </p:nvSpPr>
        <p:spPr>
          <a:xfrm>
            <a:off x="4248426" y="3926335"/>
            <a:ext cx="1800000" cy="504000"/>
          </a:xfrm>
        </p:spPr>
        <p:txBody>
          <a:bodyPr/>
          <a:lstStyle>
            <a:lvl1pPr marL="0" indent="0" algn="ctr">
              <a:buNone/>
              <a:defRPr b="1">
                <a:latin typeface="+mj-lt"/>
              </a:defRPr>
            </a:lvl1pPr>
          </a:lstStyle>
          <a:p>
            <a:pPr lvl="0"/>
            <a:r>
              <a:rPr lang="en-US" noProof="0"/>
              <a:t>Full Name</a:t>
            </a:r>
          </a:p>
        </p:txBody>
      </p:sp>
      <p:sp>
        <p:nvSpPr>
          <p:cNvPr id="16" name="Text Placeholder 15">
            <a:extLst>
              <a:ext uri="{FF2B5EF4-FFF2-40B4-BE49-F238E27FC236}">
                <a16:creationId xmlns:a16="http://schemas.microsoft.com/office/drawing/2014/main" id="{33DAFB20-1343-4578-8AA0-0378B674F1B1}"/>
              </a:ext>
            </a:extLst>
          </p:cNvPr>
          <p:cNvSpPr>
            <a:spLocks noGrp="1"/>
          </p:cNvSpPr>
          <p:nvPr>
            <p:ph type="body" sz="quarter" idx="19" hasCustomPrompt="1"/>
          </p:nvPr>
        </p:nvSpPr>
        <p:spPr>
          <a:xfrm>
            <a:off x="6156739" y="3926335"/>
            <a:ext cx="1800000" cy="504000"/>
          </a:xfrm>
        </p:spPr>
        <p:txBody>
          <a:bodyPr/>
          <a:lstStyle>
            <a:lvl1pPr marL="0" indent="0" algn="ctr">
              <a:buNone/>
              <a:defRPr b="1">
                <a:latin typeface="+mj-lt"/>
              </a:defRPr>
            </a:lvl1pPr>
          </a:lstStyle>
          <a:p>
            <a:pPr lvl="0"/>
            <a:r>
              <a:rPr lang="en-US" noProof="0"/>
              <a:t>Full Name</a:t>
            </a:r>
          </a:p>
        </p:txBody>
      </p:sp>
      <p:sp>
        <p:nvSpPr>
          <p:cNvPr id="19" name="Text Placeholder 18">
            <a:extLst>
              <a:ext uri="{FF2B5EF4-FFF2-40B4-BE49-F238E27FC236}">
                <a16:creationId xmlns:a16="http://schemas.microsoft.com/office/drawing/2014/main" id="{B01E9EA3-8BD6-4531-812C-663C75428B76}"/>
              </a:ext>
            </a:extLst>
          </p:cNvPr>
          <p:cNvSpPr>
            <a:spLocks noGrp="1"/>
          </p:cNvSpPr>
          <p:nvPr>
            <p:ph type="body" sz="quarter" idx="20" hasCustomPrompt="1"/>
          </p:nvPr>
        </p:nvSpPr>
        <p:spPr>
          <a:xfrm>
            <a:off x="8065052" y="3926335"/>
            <a:ext cx="1800000" cy="504000"/>
          </a:xfrm>
        </p:spPr>
        <p:txBody>
          <a:bodyPr/>
          <a:lstStyle>
            <a:lvl1pPr marL="0" indent="0" algn="ctr">
              <a:buNone/>
              <a:defRPr b="1">
                <a:latin typeface="+mj-lt"/>
              </a:defRPr>
            </a:lvl1pPr>
          </a:lstStyle>
          <a:p>
            <a:pPr lvl="0"/>
            <a:r>
              <a:rPr lang="en-US" noProof="0"/>
              <a:t>Full Name</a:t>
            </a:r>
          </a:p>
        </p:txBody>
      </p:sp>
      <p:sp>
        <p:nvSpPr>
          <p:cNvPr id="21" name="Text Placeholder 20">
            <a:extLst>
              <a:ext uri="{FF2B5EF4-FFF2-40B4-BE49-F238E27FC236}">
                <a16:creationId xmlns:a16="http://schemas.microsoft.com/office/drawing/2014/main" id="{DA4566DA-C848-4A27-BBC8-722932FFD7F6}"/>
              </a:ext>
            </a:extLst>
          </p:cNvPr>
          <p:cNvSpPr>
            <a:spLocks noGrp="1"/>
          </p:cNvSpPr>
          <p:nvPr>
            <p:ph type="body" sz="quarter" idx="21" hasCustomPrompt="1"/>
          </p:nvPr>
        </p:nvSpPr>
        <p:spPr>
          <a:xfrm>
            <a:off x="431800" y="4505325"/>
            <a:ext cx="1800000" cy="900000"/>
          </a:xfrm>
        </p:spPr>
        <p:txBody>
          <a:bodyPr/>
          <a:lstStyle>
            <a:lvl1pPr marL="0" indent="0" algn="ctr">
              <a:buNone/>
              <a:defRPr sz="1600"/>
            </a:lvl1pPr>
          </a:lstStyle>
          <a:p>
            <a:pPr lvl="0"/>
            <a:r>
              <a:rPr lang="en-US" noProof="0"/>
              <a:t>Title</a:t>
            </a:r>
          </a:p>
        </p:txBody>
      </p:sp>
      <p:sp>
        <p:nvSpPr>
          <p:cNvPr id="23" name="Picture Placeholder 22">
            <a:extLst>
              <a:ext uri="{FF2B5EF4-FFF2-40B4-BE49-F238E27FC236}">
                <a16:creationId xmlns:a16="http://schemas.microsoft.com/office/drawing/2014/main" id="{4089E01F-0C47-4C6A-A9A8-A1A7E470F31A}"/>
              </a:ext>
            </a:extLst>
          </p:cNvPr>
          <p:cNvSpPr>
            <a:spLocks noGrp="1"/>
          </p:cNvSpPr>
          <p:nvPr>
            <p:ph type="pic" sz="quarter" idx="22"/>
          </p:nvPr>
        </p:nvSpPr>
        <p:spPr>
          <a:xfrm>
            <a:off x="717088"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a:t>Click icon to add picture</a:t>
            </a:r>
            <a:endParaRPr lang="en-US" noProof="0" dirty="0"/>
          </a:p>
        </p:txBody>
      </p:sp>
      <p:sp>
        <p:nvSpPr>
          <p:cNvPr id="24" name="Picture Placeholder 22">
            <a:extLst>
              <a:ext uri="{FF2B5EF4-FFF2-40B4-BE49-F238E27FC236}">
                <a16:creationId xmlns:a16="http://schemas.microsoft.com/office/drawing/2014/main" id="{806A4855-25AA-40D4-B1A4-A271486B6C9F}"/>
              </a:ext>
            </a:extLst>
          </p:cNvPr>
          <p:cNvSpPr>
            <a:spLocks noGrp="1"/>
          </p:cNvSpPr>
          <p:nvPr>
            <p:ph type="pic" sz="quarter" idx="23"/>
          </p:nvPr>
        </p:nvSpPr>
        <p:spPr>
          <a:xfrm>
            <a:off x="2625401"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a:t>Click icon to add picture</a:t>
            </a:r>
            <a:endParaRPr lang="en-US" noProof="0" dirty="0"/>
          </a:p>
        </p:txBody>
      </p:sp>
      <p:sp>
        <p:nvSpPr>
          <p:cNvPr id="25" name="Picture Placeholder 22">
            <a:extLst>
              <a:ext uri="{FF2B5EF4-FFF2-40B4-BE49-F238E27FC236}">
                <a16:creationId xmlns:a16="http://schemas.microsoft.com/office/drawing/2014/main" id="{31E10A24-B676-4117-9507-B4B0EB406F02}"/>
              </a:ext>
            </a:extLst>
          </p:cNvPr>
          <p:cNvSpPr>
            <a:spLocks noGrp="1"/>
          </p:cNvSpPr>
          <p:nvPr>
            <p:ph type="pic" sz="quarter" idx="24"/>
          </p:nvPr>
        </p:nvSpPr>
        <p:spPr>
          <a:xfrm>
            <a:off x="4533714"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a:t>Click icon to add picture</a:t>
            </a:r>
            <a:endParaRPr lang="en-US" noProof="0" dirty="0"/>
          </a:p>
        </p:txBody>
      </p:sp>
      <p:sp>
        <p:nvSpPr>
          <p:cNvPr id="26" name="Picture Placeholder 22">
            <a:extLst>
              <a:ext uri="{FF2B5EF4-FFF2-40B4-BE49-F238E27FC236}">
                <a16:creationId xmlns:a16="http://schemas.microsoft.com/office/drawing/2014/main" id="{6549D851-9848-44AC-937A-9B1EF867E595}"/>
              </a:ext>
            </a:extLst>
          </p:cNvPr>
          <p:cNvSpPr>
            <a:spLocks noGrp="1"/>
          </p:cNvSpPr>
          <p:nvPr>
            <p:ph type="pic" sz="quarter" idx="25"/>
          </p:nvPr>
        </p:nvSpPr>
        <p:spPr>
          <a:xfrm>
            <a:off x="6442027"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a:t>Click icon to add picture</a:t>
            </a:r>
            <a:endParaRPr lang="en-US" noProof="0" dirty="0"/>
          </a:p>
        </p:txBody>
      </p:sp>
      <p:sp>
        <p:nvSpPr>
          <p:cNvPr id="27" name="Picture Placeholder 22">
            <a:extLst>
              <a:ext uri="{FF2B5EF4-FFF2-40B4-BE49-F238E27FC236}">
                <a16:creationId xmlns:a16="http://schemas.microsoft.com/office/drawing/2014/main" id="{B765F5D3-7CB7-4E55-8217-E9EEA9F2945A}"/>
              </a:ext>
            </a:extLst>
          </p:cNvPr>
          <p:cNvSpPr>
            <a:spLocks noGrp="1"/>
          </p:cNvSpPr>
          <p:nvPr>
            <p:ph type="pic" sz="quarter" idx="26"/>
          </p:nvPr>
        </p:nvSpPr>
        <p:spPr>
          <a:xfrm>
            <a:off x="8350340"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a:t>Click icon to add picture</a:t>
            </a:r>
            <a:endParaRPr lang="en-US" noProof="0" dirty="0"/>
          </a:p>
        </p:txBody>
      </p:sp>
      <p:sp>
        <p:nvSpPr>
          <p:cNvPr id="20" name="Picture Placeholder 22">
            <a:extLst>
              <a:ext uri="{FF2B5EF4-FFF2-40B4-BE49-F238E27FC236}">
                <a16:creationId xmlns:a16="http://schemas.microsoft.com/office/drawing/2014/main" id="{8CB2CA38-4C7F-4D6B-9B34-606F1A007A17}"/>
              </a:ext>
            </a:extLst>
          </p:cNvPr>
          <p:cNvSpPr>
            <a:spLocks noGrp="1"/>
          </p:cNvSpPr>
          <p:nvPr>
            <p:ph type="pic" sz="quarter" idx="27"/>
          </p:nvPr>
        </p:nvSpPr>
        <p:spPr>
          <a:xfrm>
            <a:off x="10258651"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a:t>Click icon to add picture</a:t>
            </a:r>
            <a:endParaRPr lang="en-US" noProof="0" dirty="0"/>
          </a:p>
        </p:txBody>
      </p:sp>
      <p:sp>
        <p:nvSpPr>
          <p:cNvPr id="4" name="Text Placeholder 3">
            <a:extLst>
              <a:ext uri="{FF2B5EF4-FFF2-40B4-BE49-F238E27FC236}">
                <a16:creationId xmlns:a16="http://schemas.microsoft.com/office/drawing/2014/main" id="{F5DA42CA-D117-4AF7-9FEC-03EB2BBB7566}"/>
              </a:ext>
            </a:extLst>
          </p:cNvPr>
          <p:cNvSpPr>
            <a:spLocks noGrp="1"/>
          </p:cNvSpPr>
          <p:nvPr>
            <p:ph type="body" sz="quarter" idx="28" hasCustomPrompt="1"/>
          </p:nvPr>
        </p:nvSpPr>
        <p:spPr>
          <a:xfrm>
            <a:off x="9973363" y="3925888"/>
            <a:ext cx="1800000" cy="504825"/>
          </a:xfrm>
        </p:spPr>
        <p:txBody>
          <a:bodyPr/>
          <a:lstStyle>
            <a:lvl1pPr marL="0" indent="0" algn="ctr">
              <a:buNone/>
              <a:defRPr b="1">
                <a:latin typeface="+mj-lt"/>
              </a:defRPr>
            </a:lvl1pPr>
            <a:lvl2pPr marL="266700" indent="0" algn="ctr">
              <a:buNone/>
              <a:defRPr/>
            </a:lvl2pPr>
            <a:lvl3pPr marL="542925" indent="0" algn="ctr">
              <a:buNone/>
              <a:defRPr/>
            </a:lvl3pPr>
            <a:lvl4pPr marL="809625" indent="0" algn="ctr">
              <a:buNone/>
              <a:defRPr/>
            </a:lvl4pPr>
            <a:lvl5pPr marL="1076325" indent="0" algn="ctr">
              <a:buNone/>
              <a:defRPr/>
            </a:lvl5pPr>
          </a:lstStyle>
          <a:p>
            <a:pPr lvl="0"/>
            <a:r>
              <a:rPr lang="en-US" noProof="0"/>
              <a:t>Full Name</a:t>
            </a:r>
          </a:p>
        </p:txBody>
      </p:sp>
      <p:sp>
        <p:nvSpPr>
          <p:cNvPr id="11" name="Text Placeholder 10">
            <a:extLst>
              <a:ext uri="{FF2B5EF4-FFF2-40B4-BE49-F238E27FC236}">
                <a16:creationId xmlns:a16="http://schemas.microsoft.com/office/drawing/2014/main" id="{5F9CEF5A-8DCE-4156-9138-C113C0D3A79D}"/>
              </a:ext>
            </a:extLst>
          </p:cNvPr>
          <p:cNvSpPr>
            <a:spLocks noGrp="1"/>
          </p:cNvSpPr>
          <p:nvPr>
            <p:ph type="body" sz="quarter" idx="29" hasCustomPrompt="1"/>
          </p:nvPr>
        </p:nvSpPr>
        <p:spPr>
          <a:xfrm>
            <a:off x="9973363" y="4505325"/>
            <a:ext cx="1800000" cy="900113"/>
          </a:xfrm>
        </p:spPr>
        <p:txBody>
          <a:bodyPr/>
          <a:lstStyle>
            <a:lvl1pPr marL="0" indent="0" algn="ctr">
              <a:buNone/>
              <a:defRPr/>
            </a:lvl1pPr>
          </a:lstStyle>
          <a:p>
            <a:pPr lvl="0"/>
            <a:r>
              <a:rPr lang="en-US" noProof="0"/>
              <a:t>Title</a:t>
            </a:r>
          </a:p>
        </p:txBody>
      </p:sp>
    </p:spTree>
    <p:extLst>
      <p:ext uri="{BB962C8B-B14F-4D97-AF65-F5344CB8AC3E}">
        <p14:creationId xmlns:p14="http://schemas.microsoft.com/office/powerpoint/2010/main" val="1724435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87C61-1105-43A6-A0BD-F5C594917D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478826-ECC7-4BC7-8E37-74C9AACBEE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38B661-4447-4D9A-B8F8-E82BB92DAC1C}"/>
              </a:ext>
            </a:extLst>
          </p:cNvPr>
          <p:cNvSpPr>
            <a:spLocks noGrp="1"/>
          </p:cNvSpPr>
          <p:nvPr>
            <p:ph type="dt" sz="half" idx="10"/>
          </p:nvPr>
        </p:nvSpPr>
        <p:spPr/>
        <p:txBody>
          <a:bodyPr/>
          <a:lstStyle/>
          <a:p>
            <a:fld id="{8B0099A2-FBB6-4CC3-9CAB-46AC37ABE360}" type="datetime1">
              <a:rPr lang="en-US" smtClean="0"/>
              <a:t>10/14/2023</a:t>
            </a:fld>
            <a:endParaRPr lang="en-US"/>
          </a:p>
        </p:txBody>
      </p:sp>
      <p:sp>
        <p:nvSpPr>
          <p:cNvPr id="5" name="Footer Placeholder 4">
            <a:extLst>
              <a:ext uri="{FF2B5EF4-FFF2-40B4-BE49-F238E27FC236}">
                <a16:creationId xmlns:a16="http://schemas.microsoft.com/office/drawing/2014/main" id="{3BE27BDD-7304-442C-BACD-4F05D5D485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B68894-C4D2-4BD4-ADC8-15FEAA254058}"/>
              </a:ext>
            </a:extLst>
          </p:cNvPr>
          <p:cNvSpPr>
            <a:spLocks noGrp="1"/>
          </p:cNvSpPr>
          <p:nvPr>
            <p:ph type="sldNum" sz="quarter" idx="12"/>
          </p:nvPr>
        </p:nvSpPr>
        <p:spPr/>
        <p:txBody>
          <a:bodyPr/>
          <a:lstStyle/>
          <a:p>
            <a:fld id="{4235393F-43BC-4DA1-95C5-42FF02D00EA6}" type="slidenum">
              <a:rPr lang="en-US" smtClean="0"/>
              <a:t>‹#›</a:t>
            </a:fld>
            <a:endParaRPr lang="en-US"/>
          </a:p>
        </p:txBody>
      </p:sp>
    </p:spTree>
    <p:extLst>
      <p:ext uri="{BB962C8B-B14F-4D97-AF65-F5344CB8AC3E}">
        <p14:creationId xmlns:p14="http://schemas.microsoft.com/office/powerpoint/2010/main" val="28555704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F8AB0F04-910C-4647-AE1C-177C66B50038}"/>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id="{3E72A672-7789-4744-A4CB-D177B890FDE6}"/>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4" name="Freeform: Shape 13">
            <a:extLst>
              <a:ext uri="{FF2B5EF4-FFF2-40B4-BE49-F238E27FC236}">
                <a16:creationId xmlns:a16="http://schemas.microsoft.com/office/drawing/2014/main" id="{0C7CDA8E-8D79-474E-8278-7D77C867E238}"/>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id="{ABD99355-65C1-4211-9E82-3D41ACE0AE17}"/>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F459E701-5FEF-4918-8F3A-04E29BF09009}"/>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8550A0A6-1197-4153-9800-69D58909D0C7}"/>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Freeform: Shape 23">
            <a:extLst>
              <a:ext uri="{FF2B5EF4-FFF2-40B4-BE49-F238E27FC236}">
                <a16:creationId xmlns:a16="http://schemas.microsoft.com/office/drawing/2014/main" id="{4F0A2415-21FA-4B06-89CA-A379C8C2E262}"/>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id="{FF9CE8FE-77D6-45E0-BBF7-78F07AC29771}"/>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Text Placeholder 8">
            <a:extLst>
              <a:ext uri="{FF2B5EF4-FFF2-40B4-BE49-F238E27FC236}">
                <a16:creationId xmlns:a16="http://schemas.microsoft.com/office/drawing/2014/main" id="{37BBBFC2-32EB-4335-9980-A7CF236703B3}"/>
              </a:ext>
            </a:extLst>
          </p:cNvPr>
          <p:cNvSpPr>
            <a:spLocks noGrp="1"/>
          </p:cNvSpPr>
          <p:nvPr>
            <p:ph type="body" sz="quarter" idx="26" hasCustomPrompt="1"/>
          </p:nvPr>
        </p:nvSpPr>
        <p:spPr>
          <a:xfrm>
            <a:off x="431800" y="1080000"/>
            <a:ext cx="11339513" cy="276561"/>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 Header</a:t>
            </a:r>
          </a:p>
        </p:txBody>
      </p:sp>
    </p:spTree>
    <p:extLst>
      <p:ext uri="{BB962C8B-B14F-4D97-AF65-F5344CB8AC3E}">
        <p14:creationId xmlns:p14="http://schemas.microsoft.com/office/powerpoint/2010/main" val="4329294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B29137C9-7B18-454C-AB56-2B4631DFE59D}"/>
              </a:ext>
            </a:extLst>
          </p:cNvPr>
          <p:cNvSpPr/>
          <p:nvPr userDrawn="1"/>
        </p:nvSpPr>
        <p:spPr>
          <a:xfrm rot="14199158">
            <a:off x="10161654" y="-236402"/>
            <a:ext cx="1957093" cy="1399810"/>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 name="connsiteX0" fmla="*/ 0 w 3571215"/>
              <a:gd name="connsiteY0" fmla="*/ 2176150 h 2890087"/>
              <a:gd name="connsiteX1" fmla="*/ 2472666 w 3571215"/>
              <a:gd name="connsiteY1" fmla="*/ 36067 h 2890087"/>
              <a:gd name="connsiteX2" fmla="*/ 3571215 w 3571215"/>
              <a:gd name="connsiteY2" fmla="*/ 0 h 2890087"/>
              <a:gd name="connsiteX3" fmla="*/ 1392370 w 3571215"/>
              <a:gd name="connsiteY3" fmla="*/ 2792094 h 2890087"/>
              <a:gd name="connsiteX4" fmla="*/ 393183 w 3571215"/>
              <a:gd name="connsiteY4" fmla="*/ 2890087 h 2890087"/>
              <a:gd name="connsiteX5" fmla="*/ 0 w 3571215"/>
              <a:gd name="connsiteY5" fmla="*/ 2176150 h 2890087"/>
              <a:gd name="connsiteX0" fmla="*/ 0 w 3571215"/>
              <a:gd name="connsiteY0" fmla="*/ 2176150 h 2890087"/>
              <a:gd name="connsiteX1" fmla="*/ 2472666 w 3571215"/>
              <a:gd name="connsiteY1" fmla="*/ 36067 h 2890087"/>
              <a:gd name="connsiteX2" fmla="*/ 3571215 w 3571215"/>
              <a:gd name="connsiteY2" fmla="*/ 0 h 2890087"/>
              <a:gd name="connsiteX3" fmla="*/ 2626822 w 3571215"/>
              <a:gd name="connsiteY3" fmla="*/ 1399810 h 2890087"/>
              <a:gd name="connsiteX4" fmla="*/ 393183 w 3571215"/>
              <a:gd name="connsiteY4" fmla="*/ 2890087 h 2890087"/>
              <a:gd name="connsiteX5" fmla="*/ 0 w 3571215"/>
              <a:gd name="connsiteY5" fmla="*/ 2176150 h 2890087"/>
              <a:gd name="connsiteX0" fmla="*/ 0 w 3571215"/>
              <a:gd name="connsiteY0" fmla="*/ 2176150 h 2176150"/>
              <a:gd name="connsiteX1" fmla="*/ 2472666 w 3571215"/>
              <a:gd name="connsiteY1" fmla="*/ 36067 h 2176150"/>
              <a:gd name="connsiteX2" fmla="*/ 3571215 w 3571215"/>
              <a:gd name="connsiteY2" fmla="*/ 0 h 2176150"/>
              <a:gd name="connsiteX3" fmla="*/ 2626822 w 3571215"/>
              <a:gd name="connsiteY3" fmla="*/ 1399810 h 2176150"/>
              <a:gd name="connsiteX4" fmla="*/ 2309686 w 3571215"/>
              <a:gd name="connsiteY4" fmla="*/ 820126 h 2176150"/>
              <a:gd name="connsiteX5" fmla="*/ 0 w 3571215"/>
              <a:gd name="connsiteY5" fmla="*/ 2176150 h 217615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695564 w 1957093"/>
              <a:gd name="connsiteY4" fmla="*/ 820126 h 1399810"/>
              <a:gd name="connsiteX5" fmla="*/ 0 w 1957093"/>
              <a:gd name="connsiteY5" fmla="*/ 318772 h 139981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172487 w 1957093"/>
              <a:gd name="connsiteY4" fmla="*/ 1221089 h 1399810"/>
              <a:gd name="connsiteX5" fmla="*/ 0 w 1957093"/>
              <a:gd name="connsiteY5" fmla="*/ 318772 h 1399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7093" h="1399810">
                <a:moveTo>
                  <a:pt x="0" y="318772"/>
                </a:moveTo>
                <a:lnTo>
                  <a:pt x="858544" y="36067"/>
                </a:lnTo>
                <a:lnTo>
                  <a:pt x="1957093" y="0"/>
                </a:lnTo>
                <a:lnTo>
                  <a:pt x="1012700" y="1399810"/>
                </a:lnTo>
                <a:lnTo>
                  <a:pt x="172487" y="1221089"/>
                </a:lnTo>
                <a:lnTo>
                  <a:pt x="0" y="31877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3">
            <a:extLst>
              <a:ext uri="{FF2B5EF4-FFF2-40B4-BE49-F238E27FC236}">
                <a16:creationId xmlns:a16="http://schemas.microsoft.com/office/drawing/2014/main" id="{0C7CDA8E-8D79-474E-8278-7D77C867E238}"/>
              </a:ext>
            </a:extLst>
          </p:cNvPr>
          <p:cNvSpPr/>
          <p:nvPr userDrawn="1"/>
        </p:nvSpPr>
        <p:spPr>
          <a:xfrm rot="6973557">
            <a:off x="9799840" y="198216"/>
            <a:ext cx="748251" cy="780669"/>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4" name="Freeform: Shape 23">
            <a:extLst>
              <a:ext uri="{FF2B5EF4-FFF2-40B4-BE49-F238E27FC236}">
                <a16:creationId xmlns:a16="http://schemas.microsoft.com/office/drawing/2014/main" id="{4F0A2415-21FA-4B06-89CA-A379C8C2E262}"/>
              </a:ext>
            </a:extLst>
          </p:cNvPr>
          <p:cNvSpPr/>
          <p:nvPr userDrawn="1"/>
        </p:nvSpPr>
        <p:spPr>
          <a:xfrm rot="5483574">
            <a:off x="9854193" y="80859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id="{9AACAC53-33A6-4BBC-8C68-0C56D0B39F57}"/>
              </a:ext>
            </a:extLst>
          </p:cNvPr>
          <p:cNvSpPr/>
          <p:nvPr userDrawn="1"/>
        </p:nvSpPr>
        <p:spPr>
          <a:xfrm rot="14235708">
            <a:off x="11753205" y="112024"/>
            <a:ext cx="332291" cy="247882"/>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 name="connsiteX0" fmla="*/ 0 w 3571215"/>
              <a:gd name="connsiteY0" fmla="*/ 2176150 h 2890087"/>
              <a:gd name="connsiteX1" fmla="*/ 2472666 w 3571215"/>
              <a:gd name="connsiteY1" fmla="*/ 36067 h 2890087"/>
              <a:gd name="connsiteX2" fmla="*/ 3571215 w 3571215"/>
              <a:gd name="connsiteY2" fmla="*/ 0 h 2890087"/>
              <a:gd name="connsiteX3" fmla="*/ 1392370 w 3571215"/>
              <a:gd name="connsiteY3" fmla="*/ 2792094 h 2890087"/>
              <a:gd name="connsiteX4" fmla="*/ 393183 w 3571215"/>
              <a:gd name="connsiteY4" fmla="*/ 2890087 h 2890087"/>
              <a:gd name="connsiteX5" fmla="*/ 0 w 3571215"/>
              <a:gd name="connsiteY5" fmla="*/ 2176150 h 2890087"/>
              <a:gd name="connsiteX0" fmla="*/ 0 w 3571215"/>
              <a:gd name="connsiteY0" fmla="*/ 2176150 h 2890087"/>
              <a:gd name="connsiteX1" fmla="*/ 2472666 w 3571215"/>
              <a:gd name="connsiteY1" fmla="*/ 36067 h 2890087"/>
              <a:gd name="connsiteX2" fmla="*/ 3571215 w 3571215"/>
              <a:gd name="connsiteY2" fmla="*/ 0 h 2890087"/>
              <a:gd name="connsiteX3" fmla="*/ 2626822 w 3571215"/>
              <a:gd name="connsiteY3" fmla="*/ 1399810 h 2890087"/>
              <a:gd name="connsiteX4" fmla="*/ 393183 w 3571215"/>
              <a:gd name="connsiteY4" fmla="*/ 2890087 h 2890087"/>
              <a:gd name="connsiteX5" fmla="*/ 0 w 3571215"/>
              <a:gd name="connsiteY5" fmla="*/ 2176150 h 2890087"/>
              <a:gd name="connsiteX0" fmla="*/ 0 w 3571215"/>
              <a:gd name="connsiteY0" fmla="*/ 2176150 h 2176150"/>
              <a:gd name="connsiteX1" fmla="*/ 2472666 w 3571215"/>
              <a:gd name="connsiteY1" fmla="*/ 36067 h 2176150"/>
              <a:gd name="connsiteX2" fmla="*/ 3571215 w 3571215"/>
              <a:gd name="connsiteY2" fmla="*/ 0 h 2176150"/>
              <a:gd name="connsiteX3" fmla="*/ 2626822 w 3571215"/>
              <a:gd name="connsiteY3" fmla="*/ 1399810 h 2176150"/>
              <a:gd name="connsiteX4" fmla="*/ 2309686 w 3571215"/>
              <a:gd name="connsiteY4" fmla="*/ 820126 h 2176150"/>
              <a:gd name="connsiteX5" fmla="*/ 0 w 3571215"/>
              <a:gd name="connsiteY5" fmla="*/ 2176150 h 217615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695564 w 1957093"/>
              <a:gd name="connsiteY4" fmla="*/ 820126 h 1399810"/>
              <a:gd name="connsiteX5" fmla="*/ 0 w 1957093"/>
              <a:gd name="connsiteY5" fmla="*/ 318772 h 139981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172487 w 1957093"/>
              <a:gd name="connsiteY4" fmla="*/ 1221089 h 1399810"/>
              <a:gd name="connsiteX5" fmla="*/ 0 w 1957093"/>
              <a:gd name="connsiteY5" fmla="*/ 318772 h 1399810"/>
              <a:gd name="connsiteX0" fmla="*/ 0 w 1449157"/>
              <a:gd name="connsiteY0" fmla="*/ 282705 h 1363743"/>
              <a:gd name="connsiteX1" fmla="*/ 858544 w 1449157"/>
              <a:gd name="connsiteY1" fmla="*/ 0 h 1363743"/>
              <a:gd name="connsiteX2" fmla="*/ 1449157 w 1449157"/>
              <a:gd name="connsiteY2" fmla="*/ 715834 h 1363743"/>
              <a:gd name="connsiteX3" fmla="*/ 1012700 w 1449157"/>
              <a:gd name="connsiteY3" fmla="*/ 1363743 h 1363743"/>
              <a:gd name="connsiteX4" fmla="*/ 172487 w 1449157"/>
              <a:gd name="connsiteY4" fmla="*/ 1185022 h 1363743"/>
              <a:gd name="connsiteX5" fmla="*/ 0 w 1449157"/>
              <a:gd name="connsiteY5" fmla="*/ 282705 h 1363743"/>
              <a:gd name="connsiteX0" fmla="*/ 0 w 1449157"/>
              <a:gd name="connsiteY0" fmla="*/ 0 h 1081038"/>
              <a:gd name="connsiteX1" fmla="*/ 1449157 w 1449157"/>
              <a:gd name="connsiteY1" fmla="*/ 433129 h 1081038"/>
              <a:gd name="connsiteX2" fmla="*/ 1012700 w 1449157"/>
              <a:gd name="connsiteY2" fmla="*/ 1081038 h 1081038"/>
              <a:gd name="connsiteX3" fmla="*/ 172487 w 1449157"/>
              <a:gd name="connsiteY3" fmla="*/ 902317 h 1081038"/>
              <a:gd name="connsiteX4" fmla="*/ 0 w 1449157"/>
              <a:gd name="connsiteY4" fmla="*/ 0 h 108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9157" h="1081038">
                <a:moveTo>
                  <a:pt x="0" y="0"/>
                </a:moveTo>
                <a:lnTo>
                  <a:pt x="1449157" y="433129"/>
                </a:lnTo>
                <a:lnTo>
                  <a:pt x="1012700" y="1081038"/>
                </a:lnTo>
                <a:lnTo>
                  <a:pt x="172487" y="902317"/>
                </a:ln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ED86A7C4-9F1E-4F96-8AD9-5B75BEE364BE}"/>
              </a:ext>
            </a:extLst>
          </p:cNvPr>
          <p:cNvSpPr/>
          <p:nvPr userDrawn="1"/>
        </p:nvSpPr>
        <p:spPr>
          <a:xfrm rot="13336516">
            <a:off x="10313236" y="1084299"/>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25">
            <a:extLst>
              <a:ext uri="{FF2B5EF4-FFF2-40B4-BE49-F238E27FC236}">
                <a16:creationId xmlns:a16="http://schemas.microsoft.com/office/drawing/2014/main" id="{B63BFE72-A1DE-4CFE-9B52-553C99D52699}"/>
              </a:ext>
            </a:extLst>
          </p:cNvPr>
          <p:cNvSpPr/>
          <p:nvPr userDrawn="1"/>
        </p:nvSpPr>
        <p:spPr>
          <a:xfrm rot="5738060">
            <a:off x="9844293" y="1032301"/>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Freeform: Shape 29">
            <a:extLst>
              <a:ext uri="{FF2B5EF4-FFF2-40B4-BE49-F238E27FC236}">
                <a16:creationId xmlns:a16="http://schemas.microsoft.com/office/drawing/2014/main" id="{9C266CD9-D77B-4B4D-8673-531E2784C610}"/>
              </a:ext>
            </a:extLst>
          </p:cNvPr>
          <p:cNvSpPr/>
          <p:nvPr userDrawn="1"/>
        </p:nvSpPr>
        <p:spPr>
          <a:xfrm rot="8291645">
            <a:off x="10081798" y="798094"/>
            <a:ext cx="371360" cy="27370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7211526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No Graph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70468032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bg1"/>
        </a:solidFill>
        <a:effectLst/>
      </p:bgPr>
    </p:bg>
    <p:spTree>
      <p:nvGrpSpPr>
        <p:cNvPr id="1" name=""/>
        <p:cNvGrpSpPr/>
        <p:nvPr/>
      </p:nvGrpSpPr>
      <p:grpSpPr>
        <a:xfrm>
          <a:off x="0" y="0"/>
          <a:ext cx="0" cy="0"/>
          <a:chOff x="0" y="0"/>
          <a:chExt cx="0" cy="0"/>
        </a:xfrm>
      </p:grpSpPr>
      <p:sp>
        <p:nvSpPr>
          <p:cNvPr id="32" name="Picture Placeholder 31">
            <a:extLst>
              <a:ext uri="{FF2B5EF4-FFF2-40B4-BE49-F238E27FC236}">
                <a16:creationId xmlns:a16="http://schemas.microsoft.com/office/drawing/2014/main" id="{6BC25646-06FC-4B3E-A74E-268EB8AEA602}"/>
              </a:ext>
            </a:extLst>
          </p:cNvPr>
          <p:cNvSpPr>
            <a:spLocks noGrp="1"/>
          </p:cNvSpPr>
          <p:nvPr>
            <p:ph type="pic" sz="quarter" idx="12" hasCustomPrompt="1"/>
          </p:nvPr>
        </p:nvSpPr>
        <p:spPr>
          <a:xfrm>
            <a:off x="86715" y="86714"/>
            <a:ext cx="12018572" cy="6684572"/>
          </a:xfrm>
          <a:solidFill>
            <a:schemeClr val="bg1">
              <a:lumMod val="85000"/>
            </a:schemeClr>
          </a:solidFill>
        </p:spPr>
        <p:txBody>
          <a:bodyPr lIns="360000" tIns="360000"/>
          <a:lstStyle>
            <a:lvl1pPr marL="0" indent="0">
              <a:buNone/>
              <a:defRPr sz="1100" i="1">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494607" y="2237328"/>
            <a:ext cx="7202786" cy="1449788"/>
          </a:xfrm>
          <a:solidFill>
            <a:schemeClr val="tx1">
              <a:alpha val="80000"/>
            </a:schemeClr>
          </a:solidFill>
        </p:spPr>
        <p:txBody>
          <a:bodyPr lIns="288000" rIns="2160000" bIns="144000" anchor="b" anchorCtr="0"/>
          <a:lstStyle>
            <a:lvl1pPr algn="r">
              <a:defRPr sz="6600" spc="-150">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2494607" y="3684672"/>
            <a:ext cx="5282503" cy="1604172"/>
          </a:xfrm>
          <a:solidFill>
            <a:schemeClr val="tx1">
              <a:alpha val="90000"/>
            </a:schemeClr>
          </a:solidFill>
        </p:spPr>
        <p:txBody>
          <a:bodyPr lIns="216000" tIns="144000" rIns="576000"/>
          <a:lstStyle>
            <a:lvl1pPr marL="0" indent="0" algn="r">
              <a:buNone/>
              <a:defRPr sz="21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5" name="Straight Connector 4">
            <a:extLst>
              <a:ext uri="{FF2B5EF4-FFF2-40B4-BE49-F238E27FC236}">
                <a16:creationId xmlns:a16="http://schemas.microsoft.com/office/drawing/2014/main" id="{9688AEDF-1396-4322-8818-9D1C7976FCDF}"/>
              </a:ext>
            </a:extLst>
          </p:cNvPr>
          <p:cNvCxnSpPr>
            <a:cxnSpLocks/>
          </p:cNvCxnSpPr>
          <p:nvPr userDrawn="1"/>
        </p:nvCxnSpPr>
        <p:spPr>
          <a:xfrm>
            <a:off x="7777113" y="2412127"/>
            <a:ext cx="0" cy="1100190"/>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 Placeholder 5">
            <a:extLst>
              <a:ext uri="{FF2B5EF4-FFF2-40B4-BE49-F238E27FC236}">
                <a16:creationId xmlns:a16="http://schemas.microsoft.com/office/drawing/2014/main" id="{BC122267-81F5-4D7C-8854-830FD491A4E9}"/>
              </a:ext>
            </a:extLst>
          </p:cNvPr>
          <p:cNvSpPr>
            <a:spLocks noGrp="1"/>
          </p:cNvSpPr>
          <p:nvPr>
            <p:ph type="body" sz="quarter" idx="13" hasCustomPrompt="1"/>
          </p:nvPr>
        </p:nvSpPr>
        <p:spPr>
          <a:xfrm>
            <a:off x="2667000" y="4142258"/>
            <a:ext cx="4508500" cy="277342"/>
          </a:xfrm>
        </p:spPr>
        <p:txBody>
          <a:bodyPr anchor="ctr"/>
          <a:lstStyle>
            <a:lvl1pPr marL="0" indent="0" algn="r">
              <a:lnSpc>
                <a:spcPct val="100000"/>
              </a:lnSpc>
              <a:buNone/>
              <a:defRPr sz="1600">
                <a:solidFill>
                  <a:schemeClr val="bg1"/>
                </a:solidFill>
              </a:defRPr>
            </a:lvl1pPr>
            <a:lvl2pPr marL="266700" indent="0" algn="r">
              <a:buNone/>
              <a:defRPr>
                <a:solidFill>
                  <a:schemeClr val="bg1"/>
                </a:solidFill>
              </a:defRPr>
            </a:lvl2pPr>
            <a:lvl3pPr marL="542925" indent="0" algn="r">
              <a:buNone/>
              <a:defRPr>
                <a:solidFill>
                  <a:schemeClr val="bg1"/>
                </a:solidFill>
              </a:defRPr>
            </a:lvl3pPr>
            <a:lvl4pPr marL="809625" indent="0" algn="r">
              <a:buNone/>
              <a:defRPr>
                <a:solidFill>
                  <a:schemeClr val="bg1"/>
                </a:solidFill>
              </a:defRPr>
            </a:lvl4pPr>
            <a:lvl5pPr marL="1076325" indent="0" algn="r">
              <a:buNone/>
              <a:defRPr>
                <a:solidFill>
                  <a:schemeClr val="bg1"/>
                </a:solidFill>
              </a:defRPr>
            </a:lvl5pPr>
          </a:lstStyle>
          <a:p>
            <a:pPr lvl="0"/>
            <a:r>
              <a:rPr lang="en-US" noProof="0"/>
              <a:t>Contact Number</a:t>
            </a:r>
          </a:p>
        </p:txBody>
      </p:sp>
      <p:sp>
        <p:nvSpPr>
          <p:cNvPr id="9" name="Text Placeholder 5">
            <a:extLst>
              <a:ext uri="{FF2B5EF4-FFF2-40B4-BE49-F238E27FC236}">
                <a16:creationId xmlns:a16="http://schemas.microsoft.com/office/drawing/2014/main" id="{D1624B9A-AB57-40B6-89A6-D34ED60BBF00}"/>
              </a:ext>
            </a:extLst>
          </p:cNvPr>
          <p:cNvSpPr>
            <a:spLocks noGrp="1"/>
          </p:cNvSpPr>
          <p:nvPr>
            <p:ph type="body" sz="quarter" idx="14" hasCustomPrompt="1"/>
          </p:nvPr>
        </p:nvSpPr>
        <p:spPr>
          <a:xfrm>
            <a:off x="2667000" y="4448040"/>
            <a:ext cx="4508500" cy="277342"/>
          </a:xfrm>
        </p:spPr>
        <p:txBody>
          <a:bodyPr anchor="ctr"/>
          <a:lstStyle>
            <a:lvl1pPr marL="0" indent="0" algn="r">
              <a:lnSpc>
                <a:spcPct val="100000"/>
              </a:lnSpc>
              <a:buNone/>
              <a:defRPr sz="1600">
                <a:solidFill>
                  <a:schemeClr val="bg1"/>
                </a:solidFill>
              </a:defRPr>
            </a:lvl1pPr>
            <a:lvl2pPr marL="266700" indent="0" algn="r">
              <a:buNone/>
              <a:defRPr>
                <a:solidFill>
                  <a:schemeClr val="bg1"/>
                </a:solidFill>
              </a:defRPr>
            </a:lvl2pPr>
            <a:lvl3pPr marL="542925" indent="0" algn="r">
              <a:buNone/>
              <a:defRPr>
                <a:solidFill>
                  <a:schemeClr val="bg1"/>
                </a:solidFill>
              </a:defRPr>
            </a:lvl3pPr>
            <a:lvl4pPr marL="809625" indent="0" algn="r">
              <a:buNone/>
              <a:defRPr>
                <a:solidFill>
                  <a:schemeClr val="bg1"/>
                </a:solidFill>
              </a:defRPr>
            </a:lvl4pPr>
            <a:lvl5pPr marL="1076325" indent="0" algn="r">
              <a:buNone/>
              <a:defRPr>
                <a:solidFill>
                  <a:schemeClr val="bg1"/>
                </a:solidFill>
              </a:defRPr>
            </a:lvl5pPr>
          </a:lstStyle>
          <a:p>
            <a:pPr lvl="0"/>
            <a:r>
              <a:rPr lang="en-US" noProof="0"/>
              <a:t>Email or Social Media Handle</a:t>
            </a:r>
          </a:p>
        </p:txBody>
      </p:sp>
      <p:sp>
        <p:nvSpPr>
          <p:cNvPr id="8" name="Picture Placeholder 5">
            <a:extLst>
              <a:ext uri="{FF2B5EF4-FFF2-40B4-BE49-F238E27FC236}">
                <a16:creationId xmlns:a16="http://schemas.microsoft.com/office/drawing/2014/main" id="{61EA5FFD-797F-43FF-B13A-5DA8C820EE22}"/>
              </a:ext>
            </a:extLst>
          </p:cNvPr>
          <p:cNvSpPr>
            <a:spLocks noGrp="1"/>
          </p:cNvSpPr>
          <p:nvPr>
            <p:ph type="pic" sz="quarter" idx="15" hasCustomPrompt="1"/>
          </p:nvPr>
        </p:nvSpPr>
        <p:spPr>
          <a:xfrm>
            <a:off x="8065008" y="2587752"/>
            <a:ext cx="1344168" cy="704088"/>
          </a:xfrm>
        </p:spPr>
        <p:txBody>
          <a:bodyPr/>
          <a:lstStyle>
            <a:lvl1pPr marL="0" indent="0">
              <a:buNone/>
              <a:defRPr>
                <a:solidFill>
                  <a:schemeClr val="bg1"/>
                </a:solidFill>
              </a:defRPr>
            </a:lvl1pPr>
          </a:lstStyle>
          <a:p>
            <a:r>
              <a:rPr lang="en-US" noProof="0" dirty="0"/>
              <a:t>Logo</a:t>
            </a:r>
          </a:p>
        </p:txBody>
      </p:sp>
      <p:sp>
        <p:nvSpPr>
          <p:cNvPr id="10" name="Text Placeholder 5">
            <a:extLst>
              <a:ext uri="{FF2B5EF4-FFF2-40B4-BE49-F238E27FC236}">
                <a16:creationId xmlns:a16="http://schemas.microsoft.com/office/drawing/2014/main" id="{7436EF9B-F86C-114A-BB87-C439E5F12997}"/>
              </a:ext>
            </a:extLst>
          </p:cNvPr>
          <p:cNvSpPr>
            <a:spLocks noGrp="1"/>
          </p:cNvSpPr>
          <p:nvPr>
            <p:ph type="body" sz="quarter" idx="16" hasCustomPrompt="1"/>
          </p:nvPr>
        </p:nvSpPr>
        <p:spPr>
          <a:xfrm>
            <a:off x="2667000" y="4753821"/>
            <a:ext cx="4508500" cy="277342"/>
          </a:xfrm>
        </p:spPr>
        <p:txBody>
          <a:bodyPr anchor="ctr"/>
          <a:lstStyle>
            <a:lvl1pPr marL="0" indent="0" algn="r">
              <a:lnSpc>
                <a:spcPct val="100000"/>
              </a:lnSpc>
              <a:buNone/>
              <a:defRPr sz="1600">
                <a:solidFill>
                  <a:schemeClr val="bg1"/>
                </a:solidFill>
              </a:defRPr>
            </a:lvl1pPr>
            <a:lvl2pPr marL="266700" indent="0" algn="r">
              <a:buNone/>
              <a:defRPr>
                <a:solidFill>
                  <a:schemeClr val="bg1"/>
                </a:solidFill>
              </a:defRPr>
            </a:lvl2pPr>
            <a:lvl3pPr marL="542925" indent="0" algn="r">
              <a:buNone/>
              <a:defRPr>
                <a:solidFill>
                  <a:schemeClr val="bg1"/>
                </a:solidFill>
              </a:defRPr>
            </a:lvl3pPr>
            <a:lvl4pPr marL="809625" indent="0" algn="r">
              <a:buNone/>
              <a:defRPr>
                <a:solidFill>
                  <a:schemeClr val="bg1"/>
                </a:solidFill>
              </a:defRPr>
            </a:lvl4pPr>
            <a:lvl5pPr marL="1076325" indent="0" algn="r">
              <a:buNone/>
              <a:defRPr>
                <a:solidFill>
                  <a:schemeClr val="bg1"/>
                </a:solidFill>
              </a:defRPr>
            </a:lvl5pPr>
          </a:lstStyle>
          <a:p>
            <a:pPr lvl="0"/>
            <a:r>
              <a:rPr lang="en-US" noProof="0"/>
              <a:t>Website Address</a:t>
            </a:r>
          </a:p>
        </p:txBody>
      </p:sp>
    </p:spTree>
    <p:extLst>
      <p:ext uri="{BB962C8B-B14F-4D97-AF65-F5344CB8AC3E}">
        <p14:creationId xmlns:p14="http://schemas.microsoft.com/office/powerpoint/2010/main" val="314417521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0" y="1768422"/>
            <a:ext cx="6840000" cy="2387600"/>
          </a:xfrm>
          <a:solidFill>
            <a:schemeClr val="tx1">
              <a:alpha val="80000"/>
            </a:schemeClr>
          </a:solidFill>
        </p:spPr>
        <p:txBody>
          <a:bodyPr lIns="432000" rIns="432000" bIns="144000" anchor="b"/>
          <a:lstStyle>
            <a:lvl1pPr algn="l">
              <a:defRPr sz="4200" spc="-150">
                <a:solidFill>
                  <a:schemeClr val="bg1"/>
                </a:solidFill>
              </a:defRPr>
            </a:lvl1pPr>
          </a:lstStyle>
          <a:p>
            <a:r>
              <a:rPr lang="en-US" noProof="0"/>
              <a:t>Click to edit Master </a:t>
            </a:r>
            <a:br>
              <a:rPr lang="en-US" noProof="0"/>
            </a:br>
            <a:r>
              <a:rPr lang="en-US" noProof="0"/>
              <a:t>title style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0" y="4153578"/>
            <a:ext cx="6840000" cy="936000"/>
          </a:xfrm>
          <a:solidFill>
            <a:schemeClr val="tx1">
              <a:alpha val="90000"/>
            </a:schemeClr>
          </a:solidFill>
        </p:spPr>
        <p:txBody>
          <a:bodyPr lIns="432000" tIns="144000"/>
          <a:lstStyle>
            <a:lvl1pPr marL="0" indent="0" algn="l">
              <a:buNone/>
              <a:defRPr sz="21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Freeform: Shape 4">
            <a:extLst>
              <a:ext uri="{FF2B5EF4-FFF2-40B4-BE49-F238E27FC236}">
                <a16:creationId xmlns:a16="http://schemas.microsoft.com/office/drawing/2014/main" id="{13A733F0-30A3-4125-9B9B-2A07E1461F1B}"/>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Freeform: Shape 5">
            <a:extLst>
              <a:ext uri="{FF2B5EF4-FFF2-40B4-BE49-F238E27FC236}">
                <a16:creationId xmlns:a16="http://schemas.microsoft.com/office/drawing/2014/main" id="{9E236A80-227E-4FE4-AA47-7802636969A0}"/>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6">
            <a:extLst>
              <a:ext uri="{FF2B5EF4-FFF2-40B4-BE49-F238E27FC236}">
                <a16:creationId xmlns:a16="http://schemas.microsoft.com/office/drawing/2014/main" id="{AAF58058-47D7-451D-B2D5-713873CFA06B}"/>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E6D9AC51-13A8-43F2-B0AE-A475CD84575E}"/>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CBA8CC4C-FA3C-45FB-A5CE-C0F41063A4AA}"/>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320D0EA4-6C0E-4F3B-B209-84132CF9DCEE}"/>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B2637900-ABE5-44BB-8955-B59B20FACF68}"/>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878CEF9-0D4E-43CF-A1AC-B8A752A7EDD3}"/>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81798218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74E1F0E-A827-4F38-BAAB-5D5831E0813A}"/>
              </a:ext>
            </a:extLst>
          </p:cNvPr>
          <p:cNvSpPr/>
          <p:nvPr userDrawn="1"/>
        </p:nvSpPr>
        <p:spPr>
          <a:xfrm>
            <a:off x="0" y="6771286"/>
            <a:ext cx="12192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1B7D9229-CE8B-44FD-B1E6-2FE619F40B4F}"/>
              </a:ext>
            </a:extLst>
          </p:cNvPr>
          <p:cNvSpPr/>
          <p:nvPr userDrawn="1"/>
        </p:nvSpPr>
        <p:spPr>
          <a:xfrm>
            <a:off x="0" y="0"/>
            <a:ext cx="12192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4683AF15-88E9-4D75-9D5E-7E4924887E91}"/>
              </a:ext>
            </a:extLst>
          </p:cNvPr>
          <p:cNvSpPr/>
          <p:nvPr userDrawn="1"/>
        </p:nvSpPr>
        <p:spPr>
          <a:xfrm rot="5400000">
            <a:off x="-3385643" y="3385642"/>
            <a:ext cx="6858001"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D3B18E46-480F-48E8-9675-259D3D06A00D}"/>
              </a:ext>
            </a:extLst>
          </p:cNvPr>
          <p:cNvSpPr/>
          <p:nvPr userDrawn="1"/>
        </p:nvSpPr>
        <p:spPr>
          <a:xfrm rot="5400000">
            <a:off x="8719643" y="3385643"/>
            <a:ext cx="6858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095999" y="86714"/>
            <a:ext cx="6009287" cy="4068402"/>
          </a:xfrm>
          <a:solidFill>
            <a:schemeClr val="tx1">
              <a:alpha val="80000"/>
            </a:schemeClr>
          </a:solidFill>
        </p:spPr>
        <p:txBody>
          <a:bodyPr lIns="288000" rIns="432000" bIns="144000" anchor="b"/>
          <a:lstStyle>
            <a:lvl1pPr algn="r">
              <a:defRPr sz="4200" spc="-150">
                <a:solidFill>
                  <a:schemeClr val="bg1"/>
                </a:solidFill>
              </a:defRPr>
            </a:lvl1pPr>
          </a:lstStyle>
          <a:p>
            <a:r>
              <a:rPr lang="en-US" noProof="0"/>
              <a:t>Click to edit </a:t>
            </a:r>
            <a:br>
              <a:rPr lang="en-US" noProof="0"/>
            </a:br>
            <a:r>
              <a:rPr lang="en-US" noProof="0"/>
              <a:t>Master title style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095999" y="4152672"/>
            <a:ext cx="6009287" cy="1818422"/>
          </a:xfrm>
          <a:solidFill>
            <a:schemeClr val="bg1">
              <a:lumMod val="95000"/>
              <a:alpha val="80000"/>
            </a:schemeClr>
          </a:solidFill>
        </p:spPr>
        <p:txBody>
          <a:bodyPr lIns="288000" tIns="144000" rIns="432000"/>
          <a:lstStyle>
            <a:lvl1pPr marL="0" indent="0" algn="r">
              <a:buNone/>
              <a:defRPr sz="21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B9994FE7-F6B5-D34D-B846-52B81F6F601D}"/>
              </a:ext>
            </a:extLst>
          </p:cNvPr>
          <p:cNvSpPr>
            <a:spLocks noGrp="1"/>
          </p:cNvSpPr>
          <p:nvPr>
            <p:ph type="sldNum" sz="quarter" idx="14"/>
          </p:nvPr>
        </p:nvSpPr>
        <p:spPr/>
        <p:txBody>
          <a:bodyPr/>
          <a:lstStyle/>
          <a:p>
            <a:fld id="{19B51A1E-902D-48AF-9020-955120F399B6}" type="slidenum">
              <a:rPr lang="en-US" noProof="0" smtClean="0"/>
              <a:pPr/>
              <a:t>‹#›</a:t>
            </a:fld>
            <a:endParaRPr lang="en-US" noProof="0" dirty="0"/>
          </a:p>
        </p:txBody>
      </p:sp>
      <p:sp>
        <p:nvSpPr>
          <p:cNvPr id="6" name="TextBox 5">
            <a:extLst>
              <a:ext uri="{FF2B5EF4-FFF2-40B4-BE49-F238E27FC236}">
                <a16:creationId xmlns:a16="http://schemas.microsoft.com/office/drawing/2014/main" id="{6989E631-FFE0-4842-9C8D-2977AD46DA07}"/>
              </a:ext>
            </a:extLst>
          </p:cNvPr>
          <p:cNvSpPr txBox="1"/>
          <p:nvPr userDrawn="1"/>
        </p:nvSpPr>
        <p:spPr>
          <a:xfrm>
            <a:off x="5861957" y="6613071"/>
            <a:ext cx="0" cy="0"/>
          </a:xfrm>
          <a:prstGeom prst="rect">
            <a:avLst/>
          </a:prstGeom>
          <a:noFill/>
        </p:spPr>
        <p:txBody>
          <a:bodyPr wrap="none" lIns="0" tIns="0" rIns="0" bIns="0" rtlCol="0">
            <a:noAutofit/>
          </a:bodyPr>
          <a:lstStyle/>
          <a:p>
            <a:pPr algn="l"/>
            <a:endParaRPr lang="en-US" sz="1200" noProof="0" dirty="0">
              <a:solidFill>
                <a:schemeClr val="tx1">
                  <a:lumMod val="75000"/>
                  <a:lumOff val="25000"/>
                </a:schemeClr>
              </a:solidFill>
              <a:latin typeface="+mn-lt"/>
            </a:endParaRPr>
          </a:p>
        </p:txBody>
      </p:sp>
      <p:sp>
        <p:nvSpPr>
          <p:cNvPr id="13" name="Freeform: Shape 12">
            <a:extLst>
              <a:ext uri="{FF2B5EF4-FFF2-40B4-BE49-F238E27FC236}">
                <a16:creationId xmlns:a16="http://schemas.microsoft.com/office/drawing/2014/main" id="{20052C3A-3942-4B16-A466-441F8E3C2260}"/>
              </a:ext>
            </a:extLst>
          </p:cNvPr>
          <p:cNvSpPr/>
          <p:nvPr userDrawn="1"/>
        </p:nvSpPr>
        <p:spPr>
          <a:xfrm>
            <a:off x="0" y="2539992"/>
            <a:ext cx="5373076" cy="4318008"/>
          </a:xfrm>
          <a:custGeom>
            <a:avLst/>
            <a:gdLst>
              <a:gd name="connsiteX0" fmla="*/ 4972877 w 5373076"/>
              <a:gd name="connsiteY0" fmla="*/ 1816430 h 4318008"/>
              <a:gd name="connsiteX1" fmla="*/ 5211912 w 5373076"/>
              <a:gd name="connsiteY1" fmla="*/ 2046590 h 4318008"/>
              <a:gd name="connsiteX2" fmla="*/ 4866804 w 5373076"/>
              <a:gd name="connsiteY2" fmla="*/ 2013272 h 4318008"/>
              <a:gd name="connsiteX3" fmla="*/ 3721849 w 5373076"/>
              <a:gd name="connsiteY3" fmla="*/ 1808102 h 4318008"/>
              <a:gd name="connsiteX4" fmla="*/ 3854624 w 5373076"/>
              <a:gd name="connsiteY4" fmla="*/ 2524110 h 4318008"/>
              <a:gd name="connsiteX5" fmla="*/ 3419634 w 5373076"/>
              <a:gd name="connsiteY5" fmla="*/ 2322178 h 4318008"/>
              <a:gd name="connsiteX6" fmla="*/ 3604566 w 5373076"/>
              <a:gd name="connsiteY6" fmla="*/ 1945430 h 4318008"/>
              <a:gd name="connsiteX7" fmla="*/ 2301472 w 5373076"/>
              <a:gd name="connsiteY7" fmla="*/ 1771765 h 4318008"/>
              <a:gd name="connsiteX8" fmla="*/ 3237442 w 5373076"/>
              <a:gd name="connsiteY8" fmla="*/ 2134997 h 4318008"/>
              <a:gd name="connsiteX9" fmla="*/ 3266331 w 5373076"/>
              <a:gd name="connsiteY9" fmla="*/ 2949530 h 4318008"/>
              <a:gd name="connsiteX10" fmla="*/ 1897852 w 5373076"/>
              <a:gd name="connsiteY10" fmla="*/ 4318008 h 4318008"/>
              <a:gd name="connsiteX11" fmla="*/ 134565 w 5373076"/>
              <a:gd name="connsiteY11" fmla="*/ 4318008 h 4318008"/>
              <a:gd name="connsiteX12" fmla="*/ 0 w 5373076"/>
              <a:gd name="connsiteY12" fmla="*/ 4183443 h 4318008"/>
              <a:gd name="connsiteX13" fmla="*/ 0 w 5373076"/>
              <a:gd name="connsiteY13" fmla="*/ 2855805 h 4318008"/>
              <a:gd name="connsiteX14" fmla="*/ 5243699 w 5373076"/>
              <a:gd name="connsiteY14" fmla="*/ 652159 h 4318008"/>
              <a:gd name="connsiteX15" fmla="*/ 5058767 w 5373076"/>
              <a:gd name="connsiteY15" fmla="*/ 1028908 h 4318008"/>
              <a:gd name="connsiteX16" fmla="*/ 4960786 w 5373076"/>
              <a:gd name="connsiteY16" fmla="*/ 983422 h 4318008"/>
              <a:gd name="connsiteX17" fmla="*/ 3473588 w 5373076"/>
              <a:gd name="connsiteY17" fmla="*/ 405712 h 4318008"/>
              <a:gd name="connsiteX18" fmla="*/ 4094196 w 5373076"/>
              <a:gd name="connsiteY18" fmla="*/ 1366894 h 4318008"/>
              <a:gd name="connsiteX19" fmla="*/ 3778134 w 5373076"/>
              <a:gd name="connsiteY19" fmla="*/ 1741309 h 4318008"/>
              <a:gd name="connsiteX20" fmla="*/ 2824519 w 5373076"/>
              <a:gd name="connsiteY20" fmla="*/ 1808100 h 4318008"/>
              <a:gd name="connsiteX21" fmla="*/ 4454991 w 5373076"/>
              <a:gd name="connsiteY21" fmla="*/ 0 h 4318008"/>
              <a:gd name="connsiteX22" fmla="*/ 5373076 w 5373076"/>
              <a:gd name="connsiteY22" fmla="*/ 32358 h 4318008"/>
              <a:gd name="connsiteX23" fmla="*/ 4628717 w 5373076"/>
              <a:gd name="connsiteY23" fmla="*/ 1349015 h 4318008"/>
              <a:gd name="connsiteX24" fmla="*/ 4094010 w 5373076"/>
              <a:gd name="connsiteY24" fmla="*/ 779481 h 4318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73076" h="4318008">
                <a:moveTo>
                  <a:pt x="4972877" y="1816430"/>
                </a:moveTo>
                <a:lnTo>
                  <a:pt x="5211912" y="2046590"/>
                </a:lnTo>
                <a:lnTo>
                  <a:pt x="4866804" y="2013272"/>
                </a:lnTo>
                <a:close/>
                <a:moveTo>
                  <a:pt x="3721849" y="1808102"/>
                </a:moveTo>
                <a:lnTo>
                  <a:pt x="3854624" y="2524110"/>
                </a:lnTo>
                <a:lnTo>
                  <a:pt x="3419634" y="2322178"/>
                </a:lnTo>
                <a:lnTo>
                  <a:pt x="3604566" y="1945430"/>
                </a:lnTo>
                <a:close/>
                <a:moveTo>
                  <a:pt x="2301472" y="1771765"/>
                </a:moveTo>
                <a:lnTo>
                  <a:pt x="3237442" y="2134997"/>
                </a:lnTo>
                <a:lnTo>
                  <a:pt x="3266331" y="2949530"/>
                </a:lnTo>
                <a:lnTo>
                  <a:pt x="1897852" y="4318008"/>
                </a:lnTo>
                <a:lnTo>
                  <a:pt x="134565" y="4318008"/>
                </a:lnTo>
                <a:lnTo>
                  <a:pt x="0" y="4183443"/>
                </a:lnTo>
                <a:lnTo>
                  <a:pt x="0" y="2855805"/>
                </a:lnTo>
                <a:close/>
                <a:moveTo>
                  <a:pt x="5243699" y="652159"/>
                </a:moveTo>
                <a:lnTo>
                  <a:pt x="5058767" y="1028908"/>
                </a:lnTo>
                <a:lnTo>
                  <a:pt x="4960786" y="983422"/>
                </a:lnTo>
                <a:close/>
                <a:moveTo>
                  <a:pt x="3473588" y="405712"/>
                </a:moveTo>
                <a:lnTo>
                  <a:pt x="4094196" y="1366894"/>
                </a:lnTo>
                <a:lnTo>
                  <a:pt x="3778134" y="1741309"/>
                </a:lnTo>
                <a:lnTo>
                  <a:pt x="2824519" y="1808100"/>
                </a:lnTo>
                <a:close/>
                <a:moveTo>
                  <a:pt x="4454991" y="0"/>
                </a:moveTo>
                <a:lnTo>
                  <a:pt x="5373076" y="32358"/>
                </a:lnTo>
                <a:lnTo>
                  <a:pt x="4628717" y="1349015"/>
                </a:lnTo>
                <a:lnTo>
                  <a:pt x="4094010" y="77948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57820073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F8AB0F04-910C-4647-AE1C-177C66B50038}"/>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id="{3E72A672-7789-4744-A4CB-D177B890FDE6}"/>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4" name="Freeform: Shape 13">
            <a:extLst>
              <a:ext uri="{FF2B5EF4-FFF2-40B4-BE49-F238E27FC236}">
                <a16:creationId xmlns:a16="http://schemas.microsoft.com/office/drawing/2014/main" id="{0C7CDA8E-8D79-474E-8278-7D77C867E238}"/>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id="{ABD99355-65C1-4211-9E82-3D41ACE0AE17}"/>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F459E701-5FEF-4918-8F3A-04E29BF09009}"/>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8550A0A6-1197-4153-9800-69D58909D0C7}"/>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Freeform: Shape 23">
            <a:extLst>
              <a:ext uri="{FF2B5EF4-FFF2-40B4-BE49-F238E27FC236}">
                <a16:creationId xmlns:a16="http://schemas.microsoft.com/office/drawing/2014/main" id="{4F0A2415-21FA-4B06-89CA-A379C8C2E262}"/>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id="{FF9CE8FE-77D6-45E0-BBF7-78F07AC29771}"/>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Title 1">
            <a:extLst>
              <a:ext uri="{FF2B5EF4-FFF2-40B4-BE49-F238E27FC236}">
                <a16:creationId xmlns:a16="http://schemas.microsoft.com/office/drawing/2014/main" id="{E73E47D5-BDE7-46E7-8C4E-6111A41AF8D9}"/>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16" name="Text Placeholder 3">
            <a:extLst>
              <a:ext uri="{FF2B5EF4-FFF2-40B4-BE49-F238E27FC236}">
                <a16:creationId xmlns:a16="http://schemas.microsoft.com/office/drawing/2014/main" id="{4D90A547-C01D-42BC-98ED-831FDD76F3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7" name="Content Placeholder 2">
            <a:extLst>
              <a:ext uri="{FF2B5EF4-FFF2-40B4-BE49-F238E27FC236}">
                <a16:creationId xmlns:a16="http://schemas.microsoft.com/office/drawing/2014/main" id="{AEBF3BE3-47D8-4511-B598-743DF88DF915}"/>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72225077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F8AB0F04-910C-4647-AE1C-177C66B50038}"/>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id="{3E72A672-7789-4744-A4CB-D177B890FDE6}"/>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4" name="Freeform: Shape 13">
            <a:extLst>
              <a:ext uri="{FF2B5EF4-FFF2-40B4-BE49-F238E27FC236}">
                <a16:creationId xmlns:a16="http://schemas.microsoft.com/office/drawing/2014/main" id="{0C7CDA8E-8D79-474E-8278-7D77C867E238}"/>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id="{ABD99355-65C1-4211-9E82-3D41ACE0AE17}"/>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F459E701-5FEF-4918-8F3A-04E29BF09009}"/>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8550A0A6-1197-4153-9800-69D58909D0C7}"/>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Freeform: Shape 23">
            <a:extLst>
              <a:ext uri="{FF2B5EF4-FFF2-40B4-BE49-F238E27FC236}">
                <a16:creationId xmlns:a16="http://schemas.microsoft.com/office/drawing/2014/main" id="{4F0A2415-21FA-4B06-89CA-A379C8C2E262}"/>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id="{FF9CE8FE-77D6-45E0-BBF7-78F07AC29771}"/>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Title 1">
            <a:extLst>
              <a:ext uri="{FF2B5EF4-FFF2-40B4-BE49-F238E27FC236}">
                <a16:creationId xmlns:a16="http://schemas.microsoft.com/office/drawing/2014/main" id="{91434632-BEE5-428E-872A-794325BA8062}"/>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16" name="Text Placeholder 3">
            <a:extLst>
              <a:ext uri="{FF2B5EF4-FFF2-40B4-BE49-F238E27FC236}">
                <a16:creationId xmlns:a16="http://schemas.microsoft.com/office/drawing/2014/main" id="{7CB95FD3-7DAC-4417-8633-7EFA4852E0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7" name="Picture Placeholder 2">
            <a:extLst>
              <a:ext uri="{FF2B5EF4-FFF2-40B4-BE49-F238E27FC236}">
                <a16:creationId xmlns:a16="http://schemas.microsoft.com/office/drawing/2014/main" id="{94CDAD6C-9665-443F-B344-147513A6C144}"/>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409668583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F8AB0F04-910C-4647-AE1C-177C66B50038}"/>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id="{3E72A672-7789-4744-A4CB-D177B890FDE6}"/>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endParaRPr lang="en-US" noProof="0"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4" name="Freeform: Shape 13">
            <a:extLst>
              <a:ext uri="{FF2B5EF4-FFF2-40B4-BE49-F238E27FC236}">
                <a16:creationId xmlns:a16="http://schemas.microsoft.com/office/drawing/2014/main" id="{0C7CDA8E-8D79-474E-8278-7D77C867E238}"/>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id="{ABD99355-65C1-4211-9E82-3D41ACE0AE17}"/>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F459E701-5FEF-4918-8F3A-04E29BF09009}"/>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8550A0A6-1197-4153-9800-69D58909D0C7}"/>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Freeform: Shape 23">
            <a:extLst>
              <a:ext uri="{FF2B5EF4-FFF2-40B4-BE49-F238E27FC236}">
                <a16:creationId xmlns:a16="http://schemas.microsoft.com/office/drawing/2014/main" id="{4F0A2415-21FA-4B06-89CA-A379C8C2E262}"/>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id="{FF9CE8FE-77D6-45E0-BBF7-78F07AC29771}"/>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932309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157C5-25EA-48F1-ADE3-BC1846ACC3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2FFD75-25EC-47DC-8225-A11B74579B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AB469E4-0BF8-4788-BB9E-5943996908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3A3DF8-40F0-4298-A621-75E7B98CD988}"/>
              </a:ext>
            </a:extLst>
          </p:cNvPr>
          <p:cNvSpPr>
            <a:spLocks noGrp="1"/>
          </p:cNvSpPr>
          <p:nvPr>
            <p:ph type="dt" sz="half" idx="10"/>
          </p:nvPr>
        </p:nvSpPr>
        <p:spPr/>
        <p:txBody>
          <a:bodyPr/>
          <a:lstStyle/>
          <a:p>
            <a:fld id="{810F705F-9F3F-450E-A5E4-65058C604872}" type="datetime1">
              <a:rPr lang="en-US" smtClean="0"/>
              <a:t>10/14/2023</a:t>
            </a:fld>
            <a:endParaRPr lang="en-US"/>
          </a:p>
        </p:txBody>
      </p:sp>
      <p:sp>
        <p:nvSpPr>
          <p:cNvPr id="6" name="Footer Placeholder 5">
            <a:extLst>
              <a:ext uri="{FF2B5EF4-FFF2-40B4-BE49-F238E27FC236}">
                <a16:creationId xmlns:a16="http://schemas.microsoft.com/office/drawing/2014/main" id="{78AD510A-6AAF-434C-9AF7-1EBB764A63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9FF604-8AA4-4558-8D3B-669BEBCEE1CA}"/>
              </a:ext>
            </a:extLst>
          </p:cNvPr>
          <p:cNvSpPr>
            <a:spLocks noGrp="1"/>
          </p:cNvSpPr>
          <p:nvPr>
            <p:ph type="sldNum" sz="quarter" idx="12"/>
          </p:nvPr>
        </p:nvSpPr>
        <p:spPr/>
        <p:txBody>
          <a:bodyPr/>
          <a:lstStyle/>
          <a:p>
            <a:fld id="{4235393F-43BC-4DA1-95C5-42FF02D00EA6}" type="slidenum">
              <a:rPr lang="en-US" smtClean="0"/>
              <a:t>‹#›</a:t>
            </a:fld>
            <a:endParaRPr lang="en-US"/>
          </a:p>
        </p:txBody>
      </p:sp>
    </p:spTree>
    <p:extLst>
      <p:ext uri="{BB962C8B-B14F-4D97-AF65-F5344CB8AC3E}">
        <p14:creationId xmlns:p14="http://schemas.microsoft.com/office/powerpoint/2010/main" val="1066023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484F7-E8C4-4364-9894-EB5E373B6B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C6D944-AF9C-4376-9567-675675C748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4CDD1D-856F-4249-BD02-AB4B8B24D2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771A680-14B0-4636-8ED6-5EA8A37E71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C9A492E-641C-4284-BF3A-BFBCA162478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7F13CF-16BE-4E95-B1A6-7D8F205B444F}"/>
              </a:ext>
            </a:extLst>
          </p:cNvPr>
          <p:cNvSpPr>
            <a:spLocks noGrp="1"/>
          </p:cNvSpPr>
          <p:nvPr>
            <p:ph type="dt" sz="half" idx="10"/>
          </p:nvPr>
        </p:nvSpPr>
        <p:spPr/>
        <p:txBody>
          <a:bodyPr/>
          <a:lstStyle/>
          <a:p>
            <a:fld id="{D50D3DFB-1F48-4A8C-860D-40B1DCD71989}" type="datetime1">
              <a:rPr lang="en-US" smtClean="0"/>
              <a:t>10/14/2023</a:t>
            </a:fld>
            <a:endParaRPr lang="en-US"/>
          </a:p>
        </p:txBody>
      </p:sp>
      <p:sp>
        <p:nvSpPr>
          <p:cNvPr id="8" name="Footer Placeholder 7">
            <a:extLst>
              <a:ext uri="{FF2B5EF4-FFF2-40B4-BE49-F238E27FC236}">
                <a16:creationId xmlns:a16="http://schemas.microsoft.com/office/drawing/2014/main" id="{96D2584E-4CE1-4BA5-9F94-1FC883E8E7C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6014807-8A95-42D9-AC18-06A72181B606}"/>
              </a:ext>
            </a:extLst>
          </p:cNvPr>
          <p:cNvSpPr>
            <a:spLocks noGrp="1"/>
          </p:cNvSpPr>
          <p:nvPr>
            <p:ph type="sldNum" sz="quarter" idx="12"/>
          </p:nvPr>
        </p:nvSpPr>
        <p:spPr/>
        <p:txBody>
          <a:bodyPr/>
          <a:lstStyle/>
          <a:p>
            <a:fld id="{4235393F-43BC-4DA1-95C5-42FF02D00EA6}" type="slidenum">
              <a:rPr lang="en-US" smtClean="0"/>
              <a:t>‹#›</a:t>
            </a:fld>
            <a:endParaRPr lang="en-US"/>
          </a:p>
        </p:txBody>
      </p:sp>
    </p:spTree>
    <p:extLst>
      <p:ext uri="{BB962C8B-B14F-4D97-AF65-F5344CB8AC3E}">
        <p14:creationId xmlns:p14="http://schemas.microsoft.com/office/powerpoint/2010/main" val="3047134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92932-6A89-444E-A6CC-CC61671E073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CD65E0-0963-4238-A236-DCF00C324C2D}"/>
              </a:ext>
            </a:extLst>
          </p:cNvPr>
          <p:cNvSpPr>
            <a:spLocks noGrp="1"/>
          </p:cNvSpPr>
          <p:nvPr>
            <p:ph type="dt" sz="half" idx="10"/>
          </p:nvPr>
        </p:nvSpPr>
        <p:spPr/>
        <p:txBody>
          <a:bodyPr/>
          <a:lstStyle/>
          <a:p>
            <a:fld id="{9AF4B548-C8D7-4A2D-8D18-A8B3B3BE06D6}" type="datetime1">
              <a:rPr lang="en-US" smtClean="0"/>
              <a:t>10/14/2023</a:t>
            </a:fld>
            <a:endParaRPr lang="en-US"/>
          </a:p>
        </p:txBody>
      </p:sp>
      <p:sp>
        <p:nvSpPr>
          <p:cNvPr id="4" name="Footer Placeholder 3">
            <a:extLst>
              <a:ext uri="{FF2B5EF4-FFF2-40B4-BE49-F238E27FC236}">
                <a16:creationId xmlns:a16="http://schemas.microsoft.com/office/drawing/2014/main" id="{24E617B1-3FA1-4896-B4CC-79A7D6DC52A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B18299-A76C-4FF3-9F01-4A060FD7E8FC}"/>
              </a:ext>
            </a:extLst>
          </p:cNvPr>
          <p:cNvSpPr>
            <a:spLocks noGrp="1"/>
          </p:cNvSpPr>
          <p:nvPr>
            <p:ph type="sldNum" sz="quarter" idx="12"/>
          </p:nvPr>
        </p:nvSpPr>
        <p:spPr/>
        <p:txBody>
          <a:bodyPr/>
          <a:lstStyle/>
          <a:p>
            <a:fld id="{4235393F-43BC-4DA1-95C5-42FF02D00EA6}" type="slidenum">
              <a:rPr lang="en-US" smtClean="0"/>
              <a:t>‹#›</a:t>
            </a:fld>
            <a:endParaRPr lang="en-US"/>
          </a:p>
        </p:txBody>
      </p:sp>
    </p:spTree>
    <p:extLst>
      <p:ext uri="{BB962C8B-B14F-4D97-AF65-F5344CB8AC3E}">
        <p14:creationId xmlns:p14="http://schemas.microsoft.com/office/powerpoint/2010/main" val="35779228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8672E-8DCA-4150-9B64-CF8463A04BE8}"/>
              </a:ext>
            </a:extLst>
          </p:cNvPr>
          <p:cNvSpPr>
            <a:spLocks noGrp="1"/>
          </p:cNvSpPr>
          <p:nvPr>
            <p:ph type="dt" sz="half" idx="10"/>
          </p:nvPr>
        </p:nvSpPr>
        <p:spPr/>
        <p:txBody>
          <a:bodyPr/>
          <a:lstStyle/>
          <a:p>
            <a:fld id="{1526E292-C92C-411A-813F-6063F427E86E}" type="datetime1">
              <a:rPr lang="en-US" smtClean="0"/>
              <a:t>10/14/2023</a:t>
            </a:fld>
            <a:endParaRPr lang="en-US"/>
          </a:p>
        </p:txBody>
      </p:sp>
      <p:sp>
        <p:nvSpPr>
          <p:cNvPr id="3" name="Footer Placeholder 2">
            <a:extLst>
              <a:ext uri="{FF2B5EF4-FFF2-40B4-BE49-F238E27FC236}">
                <a16:creationId xmlns:a16="http://schemas.microsoft.com/office/drawing/2014/main" id="{ED8658AA-1F0D-4816-A898-D071DDDEB6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F6756CE-6ACB-4A98-8C14-9E925D7EFD57}"/>
              </a:ext>
            </a:extLst>
          </p:cNvPr>
          <p:cNvSpPr>
            <a:spLocks noGrp="1"/>
          </p:cNvSpPr>
          <p:nvPr>
            <p:ph type="sldNum" sz="quarter" idx="12"/>
          </p:nvPr>
        </p:nvSpPr>
        <p:spPr/>
        <p:txBody>
          <a:bodyPr/>
          <a:lstStyle/>
          <a:p>
            <a:fld id="{4235393F-43BC-4DA1-95C5-42FF02D00EA6}" type="slidenum">
              <a:rPr lang="en-US" smtClean="0"/>
              <a:t>‹#›</a:t>
            </a:fld>
            <a:endParaRPr lang="en-US"/>
          </a:p>
        </p:txBody>
      </p:sp>
    </p:spTree>
    <p:extLst>
      <p:ext uri="{BB962C8B-B14F-4D97-AF65-F5344CB8AC3E}">
        <p14:creationId xmlns:p14="http://schemas.microsoft.com/office/powerpoint/2010/main" val="30230163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35FCA-56BC-48EC-BE7F-179E43BF9A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C95304-89BE-473C-8F3F-94A13C8E09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921628-AF51-43E2-99A7-2ED0E924B9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531D73-E059-4BE7-B40D-F18B8C965277}"/>
              </a:ext>
            </a:extLst>
          </p:cNvPr>
          <p:cNvSpPr>
            <a:spLocks noGrp="1"/>
          </p:cNvSpPr>
          <p:nvPr>
            <p:ph type="dt" sz="half" idx="10"/>
          </p:nvPr>
        </p:nvSpPr>
        <p:spPr/>
        <p:txBody>
          <a:bodyPr/>
          <a:lstStyle/>
          <a:p>
            <a:fld id="{34B3A75B-49E6-4DAC-A0D4-F83A7B062E71}" type="datetime1">
              <a:rPr lang="en-US" smtClean="0"/>
              <a:t>10/14/2023</a:t>
            </a:fld>
            <a:endParaRPr lang="en-US"/>
          </a:p>
        </p:txBody>
      </p:sp>
      <p:sp>
        <p:nvSpPr>
          <p:cNvPr id="6" name="Footer Placeholder 5">
            <a:extLst>
              <a:ext uri="{FF2B5EF4-FFF2-40B4-BE49-F238E27FC236}">
                <a16:creationId xmlns:a16="http://schemas.microsoft.com/office/drawing/2014/main" id="{BD0FE9DB-70AD-4274-A8B9-64AC62F2E0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7C972F-40B5-4676-9F73-EF8421AE911B}"/>
              </a:ext>
            </a:extLst>
          </p:cNvPr>
          <p:cNvSpPr>
            <a:spLocks noGrp="1"/>
          </p:cNvSpPr>
          <p:nvPr>
            <p:ph type="sldNum" sz="quarter" idx="12"/>
          </p:nvPr>
        </p:nvSpPr>
        <p:spPr/>
        <p:txBody>
          <a:bodyPr/>
          <a:lstStyle/>
          <a:p>
            <a:fld id="{4235393F-43BC-4DA1-95C5-42FF02D00EA6}" type="slidenum">
              <a:rPr lang="en-US" smtClean="0"/>
              <a:t>‹#›</a:t>
            </a:fld>
            <a:endParaRPr lang="en-US"/>
          </a:p>
        </p:txBody>
      </p:sp>
    </p:spTree>
    <p:extLst>
      <p:ext uri="{BB962C8B-B14F-4D97-AF65-F5344CB8AC3E}">
        <p14:creationId xmlns:p14="http://schemas.microsoft.com/office/powerpoint/2010/main" val="1532686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F5793-2DB7-4FE4-BB1B-101126432D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C6A4B2-011F-4C61-8D47-0850AC1B06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86D190-46E6-4CCB-A2D7-10C2370888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BF10B7-0734-4DFC-931C-45CBCA391AA6}"/>
              </a:ext>
            </a:extLst>
          </p:cNvPr>
          <p:cNvSpPr>
            <a:spLocks noGrp="1"/>
          </p:cNvSpPr>
          <p:nvPr>
            <p:ph type="dt" sz="half" idx="10"/>
          </p:nvPr>
        </p:nvSpPr>
        <p:spPr/>
        <p:txBody>
          <a:bodyPr/>
          <a:lstStyle/>
          <a:p>
            <a:fld id="{31E3D2D7-2FE2-4C59-B2A3-D983225D135F}" type="datetime1">
              <a:rPr lang="en-US" smtClean="0"/>
              <a:t>10/14/2023</a:t>
            </a:fld>
            <a:endParaRPr lang="en-US"/>
          </a:p>
        </p:txBody>
      </p:sp>
      <p:sp>
        <p:nvSpPr>
          <p:cNvPr id="6" name="Footer Placeholder 5">
            <a:extLst>
              <a:ext uri="{FF2B5EF4-FFF2-40B4-BE49-F238E27FC236}">
                <a16:creationId xmlns:a16="http://schemas.microsoft.com/office/drawing/2014/main" id="{6F607E7E-DF25-41A2-BDC1-98117CE4DD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EF31D1-C9AB-403B-87A5-FE510988AF2B}"/>
              </a:ext>
            </a:extLst>
          </p:cNvPr>
          <p:cNvSpPr>
            <a:spLocks noGrp="1"/>
          </p:cNvSpPr>
          <p:nvPr>
            <p:ph type="sldNum" sz="quarter" idx="12"/>
          </p:nvPr>
        </p:nvSpPr>
        <p:spPr/>
        <p:txBody>
          <a:bodyPr/>
          <a:lstStyle/>
          <a:p>
            <a:fld id="{4235393F-43BC-4DA1-95C5-42FF02D00EA6}" type="slidenum">
              <a:rPr lang="en-US" smtClean="0"/>
              <a:t>‹#›</a:t>
            </a:fld>
            <a:endParaRPr lang="en-US"/>
          </a:p>
        </p:txBody>
      </p:sp>
    </p:spTree>
    <p:extLst>
      <p:ext uri="{BB962C8B-B14F-4D97-AF65-F5344CB8AC3E}">
        <p14:creationId xmlns:p14="http://schemas.microsoft.com/office/powerpoint/2010/main" val="3920389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C9BC09-4FD2-4248-BB9C-85D2AD561F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D00984-B61E-4709-A860-FAD58DDED7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1C95F-B33E-4AA0-BDF8-C288799492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DC397C-B471-4805-A4F9-E70578D9A4CD}" type="datetime1">
              <a:rPr lang="en-US" smtClean="0"/>
              <a:t>10/14/2023</a:t>
            </a:fld>
            <a:endParaRPr lang="en-US"/>
          </a:p>
        </p:txBody>
      </p:sp>
      <p:sp>
        <p:nvSpPr>
          <p:cNvPr id="5" name="Footer Placeholder 4">
            <a:extLst>
              <a:ext uri="{FF2B5EF4-FFF2-40B4-BE49-F238E27FC236}">
                <a16:creationId xmlns:a16="http://schemas.microsoft.com/office/drawing/2014/main" id="{09935B5E-6F51-404C-9231-B3C2F6F3BB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3B71AD-2E00-4379-9FD7-C721BE306B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35393F-43BC-4DA1-95C5-42FF02D00EA6}" type="slidenum">
              <a:rPr lang="en-US" smtClean="0"/>
              <a:t>‹#›</a:t>
            </a:fld>
            <a:endParaRPr lang="en-US"/>
          </a:p>
        </p:txBody>
      </p:sp>
    </p:spTree>
    <p:extLst>
      <p:ext uri="{BB962C8B-B14F-4D97-AF65-F5344CB8AC3E}">
        <p14:creationId xmlns:p14="http://schemas.microsoft.com/office/powerpoint/2010/main" val="21462032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Octagon 6">
            <a:extLst>
              <a:ext uri="{FF2B5EF4-FFF2-40B4-BE49-F238E27FC236}">
                <a16:creationId xmlns:a16="http://schemas.microsoft.com/office/drawing/2014/main" id="{12B87281-2FCA-44C5-BFC9-FD653787EFC4}"/>
              </a:ext>
            </a:extLst>
          </p:cNvPr>
          <p:cNvSpPr/>
          <p:nvPr userDrawn="1"/>
        </p:nvSpPr>
        <p:spPr>
          <a:xfrm rot="1361022">
            <a:off x="11394972" y="6053793"/>
            <a:ext cx="634795" cy="634795"/>
          </a:xfrm>
          <a:prstGeom prst="octagon">
            <a:avLst/>
          </a:prstGeom>
          <a:noFill/>
          <a:ln w="3175">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40000" cy="432000"/>
          </a:xfrm>
          <a:prstGeom prst="rect">
            <a:avLst/>
          </a:prstGeom>
        </p:spPr>
        <p:txBody>
          <a:bodyPr vert="horz" lIns="0" tIns="0" rIns="0" bIns="0" rtlCol="0" anchor="ctr">
            <a:noAutofit/>
          </a:bodyPr>
          <a:lstStyle/>
          <a:p>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152000"/>
            <a:ext cx="11340000" cy="4680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1999" y="6188628"/>
            <a:ext cx="8784941" cy="365125"/>
          </a:xfrm>
          <a:prstGeom prst="rect">
            <a:avLst/>
          </a:prstGeom>
        </p:spPr>
        <p:txBody>
          <a:bodyPr vert="horz" lIns="0" tIns="0" rIns="0" bIns="0" rtlCol="0" anchor="ctr"/>
          <a:lstStyle>
            <a:lvl1pPr algn="l">
              <a:defRPr sz="1200">
                <a:solidFill>
                  <a:schemeClr val="tx1">
                    <a:lumMod val="75000"/>
                    <a:lumOff val="2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96369" y="6155190"/>
            <a:ext cx="432000" cy="432000"/>
          </a:xfrm>
          <a:prstGeom prst="ellipse">
            <a:avLst/>
          </a:prstGeom>
          <a:noFill/>
          <a:ln w="3175">
            <a:solidFill>
              <a:schemeClr val="accent1"/>
            </a:solidFill>
          </a:ln>
        </p:spPr>
        <p:txBody>
          <a:bodyPr vert="horz" lIns="0" tIns="0" rIns="0" bIns="0" rtlCol="0" anchor="ctr"/>
          <a:lstStyle>
            <a:lvl1pPr algn="ctr">
              <a:defRPr sz="1200" b="1" i="1">
                <a:solidFill>
                  <a:schemeClr val="tx1"/>
                </a:solidFill>
                <a:latin typeface="+mj-lt"/>
              </a:defRPr>
            </a:lvl1pPr>
          </a:lstStyle>
          <a:p>
            <a:fld id="{19B51A1E-902D-48AF-9020-955120F399B6}" type="slidenum">
              <a:rPr lang="en-US" noProof="0" smtClean="0"/>
              <a:pPr/>
              <a:t>‹#›</a:t>
            </a:fld>
            <a:endParaRPr lang="en-US" noProof="0" dirty="0"/>
          </a:p>
        </p:txBody>
      </p:sp>
      <p:sp>
        <p:nvSpPr>
          <p:cNvPr id="9" name="Oval 8">
            <a:extLst>
              <a:ext uri="{FF2B5EF4-FFF2-40B4-BE49-F238E27FC236}">
                <a16:creationId xmlns:a16="http://schemas.microsoft.com/office/drawing/2014/main" id="{B66BF03E-F48E-4C0A-9078-07AC4DDF896A}"/>
              </a:ext>
            </a:extLst>
          </p:cNvPr>
          <p:cNvSpPr/>
          <p:nvPr userDrawn="1"/>
        </p:nvSpPr>
        <p:spPr>
          <a:xfrm>
            <a:off x="11533871" y="6185902"/>
            <a:ext cx="73515" cy="735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1"/>
              </a:solidFill>
            </a:endParaRPr>
          </a:p>
        </p:txBody>
      </p:sp>
      <p:sp>
        <p:nvSpPr>
          <p:cNvPr id="10" name="Oval 9">
            <a:extLst>
              <a:ext uri="{FF2B5EF4-FFF2-40B4-BE49-F238E27FC236}">
                <a16:creationId xmlns:a16="http://schemas.microsoft.com/office/drawing/2014/main" id="{9F827500-FC74-463C-9312-BC59104AEBD6}"/>
              </a:ext>
            </a:extLst>
          </p:cNvPr>
          <p:cNvSpPr/>
          <p:nvPr userDrawn="1"/>
        </p:nvSpPr>
        <p:spPr>
          <a:xfrm>
            <a:off x="11892084" y="6561525"/>
            <a:ext cx="100439" cy="100439"/>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extBox 10">
            <a:extLst>
              <a:ext uri="{FF2B5EF4-FFF2-40B4-BE49-F238E27FC236}">
                <a16:creationId xmlns:a16="http://schemas.microsoft.com/office/drawing/2014/main" id="{110EE18F-610D-4230-BA82-4E5007401ADD}"/>
              </a:ext>
            </a:extLst>
          </p:cNvPr>
          <p:cNvSpPr txBox="1"/>
          <p:nvPr userDrawn="1"/>
        </p:nvSpPr>
        <p:spPr>
          <a:xfrm>
            <a:off x="8734570" y="6278857"/>
            <a:ext cx="2510557" cy="184666"/>
          </a:xfrm>
          <a:prstGeom prst="rect">
            <a:avLst/>
          </a:prstGeom>
          <a:noFill/>
        </p:spPr>
        <p:txBody>
          <a:bodyPr wrap="square" lIns="0" tIns="0" rIns="0" bIns="0" rtlCol="0">
            <a:noAutofit/>
          </a:bodyPr>
          <a:lstStyle/>
          <a:p>
            <a:pPr algn="r"/>
            <a:r>
              <a:rPr lang="en-US" sz="1200" noProof="0" dirty="0">
                <a:solidFill>
                  <a:schemeClr val="tx2"/>
                </a:solidFill>
                <a:latin typeface="+mj-lt"/>
              </a:rPr>
              <a:t>Your Logo or Name Here</a:t>
            </a:r>
          </a:p>
        </p:txBody>
      </p:sp>
      <p:sp>
        <p:nvSpPr>
          <p:cNvPr id="14" name="Oval 13">
            <a:extLst>
              <a:ext uri="{FF2B5EF4-FFF2-40B4-BE49-F238E27FC236}">
                <a16:creationId xmlns:a16="http://schemas.microsoft.com/office/drawing/2014/main" id="{2AF375EA-F235-4EAA-A52F-D6BF0D6EDDCA}"/>
              </a:ext>
            </a:extLst>
          </p:cNvPr>
          <p:cNvSpPr/>
          <p:nvPr userDrawn="1"/>
        </p:nvSpPr>
        <p:spPr>
          <a:xfrm>
            <a:off x="11342875" y="5990144"/>
            <a:ext cx="260512" cy="260512"/>
          </a:xfrm>
          <a:prstGeom prst="ellipse">
            <a:avLst/>
          </a:prstGeom>
          <a:no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1"/>
              </a:solidFill>
            </a:endParaRPr>
          </a:p>
        </p:txBody>
      </p:sp>
      <p:sp>
        <p:nvSpPr>
          <p:cNvPr id="18" name="Rectangle 17">
            <a:extLst>
              <a:ext uri="{FF2B5EF4-FFF2-40B4-BE49-F238E27FC236}">
                <a16:creationId xmlns:a16="http://schemas.microsoft.com/office/drawing/2014/main" id="{7E3C8C5B-6356-4B7C-887C-A436D7DB4059}"/>
              </a:ext>
            </a:extLst>
          </p:cNvPr>
          <p:cNvSpPr/>
          <p:nvPr userDrawn="1"/>
        </p:nvSpPr>
        <p:spPr>
          <a:xfrm>
            <a:off x="0" y="6771286"/>
            <a:ext cx="12192000"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13120C00-0FF6-411F-B2D6-C625ED6BD241}"/>
              </a:ext>
            </a:extLst>
          </p:cNvPr>
          <p:cNvSpPr/>
          <p:nvPr userDrawn="1"/>
        </p:nvSpPr>
        <p:spPr>
          <a:xfrm>
            <a:off x="0" y="0"/>
            <a:ext cx="12192000"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Rectangle 19">
            <a:extLst>
              <a:ext uri="{FF2B5EF4-FFF2-40B4-BE49-F238E27FC236}">
                <a16:creationId xmlns:a16="http://schemas.microsoft.com/office/drawing/2014/main" id="{2D142C1D-78E5-4AD5-BEF3-C015D6E3FEBD}"/>
              </a:ext>
            </a:extLst>
          </p:cNvPr>
          <p:cNvSpPr/>
          <p:nvPr userDrawn="1"/>
        </p:nvSpPr>
        <p:spPr>
          <a:xfrm rot="5400000">
            <a:off x="-3385643" y="3385642"/>
            <a:ext cx="6858001"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300D9306-2240-47FF-AA2F-DC7C26A008A4}"/>
              </a:ext>
            </a:extLst>
          </p:cNvPr>
          <p:cNvSpPr/>
          <p:nvPr userDrawn="1"/>
        </p:nvSpPr>
        <p:spPr>
          <a:xfrm rot="5400000">
            <a:off x="8719643" y="3385643"/>
            <a:ext cx="6858000"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811341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hf hdr="0" dt="0"/>
  <p:txStyles>
    <p:titleStyle>
      <a:lvl1pPr algn="l" defTabSz="914400" rtl="0" eaLnBrk="1" latinLnBrk="0" hangingPunct="1">
        <a:lnSpc>
          <a:spcPct val="90000"/>
        </a:lnSpc>
        <a:spcBef>
          <a:spcPct val="0"/>
        </a:spcBef>
        <a:buNone/>
        <a:defRPr sz="3200" kern="1200">
          <a:solidFill>
            <a:schemeClr val="tx2"/>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6.png"/><Relationship Id="rId7"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7.png"/><Relationship Id="rId4" Type="http://schemas.openxmlformats.org/officeDocument/2006/relationships/image" Target="../media/image23.png"/></Relationships>
</file>

<file path=ppt/slides/_rels/slide10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9.png"/><Relationship Id="rId7"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7.png"/><Relationship Id="rId10" Type="http://schemas.openxmlformats.org/officeDocument/2006/relationships/comments" Target="../comments/comment2.xml"/><Relationship Id="rId4" Type="http://schemas.openxmlformats.org/officeDocument/2006/relationships/image" Target="../media/image23.png"/><Relationship Id="rId9" Type="http://schemas.openxmlformats.org/officeDocument/2006/relationships/image" Target="../media/image26.png"/></Relationships>
</file>

<file path=ppt/slides/_rels/slide10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comments" Target="../comments/commen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12.xml"/><Relationship Id="rId4" Type="http://schemas.openxmlformats.org/officeDocument/2006/relationships/hyperlink" Target="https://www.w3schools.com/css/css_combinators.asp"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5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7.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8.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9.xml"/><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4.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5.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6.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7.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8.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6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9.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0.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6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2.xml"/><Relationship Id="rId1" Type="http://schemas.openxmlformats.org/officeDocument/2006/relationships/slideLayout" Target="../slideLayouts/slideLayout12.xml"/><Relationship Id="rId4" Type="http://schemas.openxmlformats.org/officeDocument/2006/relationships/hyperlink" Target="https://www.w3schools.com/html/html_classes.asp" TargetMode="External"/></Relationships>
</file>

<file path=ppt/slides/_rels/slide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3.xml"/><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4.xml"/><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6.xml"/><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7.xml"/><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8.xml"/><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9.xml"/><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0.xml"/><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1.xml"/><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2.xml"/><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9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E59089BD-A05A-4E28-AFD9-50A72EA81166}"/>
              </a:ext>
            </a:extLst>
          </p:cNvPr>
          <p:cNvPicPr>
            <a:picLocks noChangeAspect="1"/>
          </p:cNvPicPr>
          <p:nvPr/>
        </p:nvPicPr>
        <p:blipFill rotWithShape="1">
          <a:blip r:embed="rId4"/>
          <a:srcRect t="38936" b="43219"/>
          <a:stretch/>
        </p:blipFill>
        <p:spPr>
          <a:xfrm>
            <a:off x="293100" y="6057900"/>
            <a:ext cx="3428000" cy="611721"/>
          </a:xfrm>
          <a:prstGeom prst="rect">
            <a:avLst/>
          </a:prstGeom>
        </p:spPr>
      </p:pic>
      <p:sp>
        <p:nvSpPr>
          <p:cNvPr id="7" name="Subtitle 6">
            <a:extLst>
              <a:ext uri="{FF2B5EF4-FFF2-40B4-BE49-F238E27FC236}">
                <a16:creationId xmlns:a16="http://schemas.microsoft.com/office/drawing/2014/main" id="{DA0FE6D5-D475-4CBB-A6C2-E3D991A36891}"/>
              </a:ext>
            </a:extLst>
          </p:cNvPr>
          <p:cNvSpPr>
            <a:spLocks noGrp="1"/>
          </p:cNvSpPr>
          <p:nvPr>
            <p:ph type="subTitle" idx="1"/>
          </p:nvPr>
        </p:nvSpPr>
        <p:spPr>
          <a:xfrm>
            <a:off x="0" y="3073399"/>
            <a:ext cx="6840000" cy="1946443"/>
          </a:xfrm>
          <a:solidFill>
            <a:schemeClr val="accent3">
              <a:lumMod val="60000"/>
              <a:lumOff val="40000"/>
              <a:alpha val="85000"/>
            </a:schemeClr>
          </a:solidFill>
        </p:spPr>
        <p:txBody>
          <a:bodyPr/>
          <a:lstStyle/>
          <a:p>
            <a:pPr>
              <a:lnSpc>
                <a:spcPct val="100000"/>
              </a:lnSpc>
            </a:pPr>
            <a:r>
              <a:rPr lang="en-US" sz="5400" b="1" dirty="0">
                <a:solidFill>
                  <a:schemeClr val="accent3">
                    <a:lumMod val="75000"/>
                  </a:schemeClr>
                </a:solidFill>
              </a:rPr>
              <a:t>Displaying Graphics</a:t>
            </a:r>
          </a:p>
          <a:p>
            <a:pPr>
              <a:lnSpc>
                <a:spcPct val="100000"/>
              </a:lnSpc>
            </a:pPr>
            <a:r>
              <a:rPr lang="en-US" sz="5400" b="1" dirty="0">
                <a:solidFill>
                  <a:schemeClr val="accent3">
                    <a:lumMod val="75000"/>
                  </a:schemeClr>
                </a:solidFill>
              </a:rPr>
              <a:t>&amp; CSS3 Animation</a:t>
            </a:r>
          </a:p>
        </p:txBody>
      </p:sp>
      <p:sp>
        <p:nvSpPr>
          <p:cNvPr id="11" name="Title 1">
            <a:extLst>
              <a:ext uri="{FF2B5EF4-FFF2-40B4-BE49-F238E27FC236}">
                <a16:creationId xmlns:a16="http://schemas.microsoft.com/office/drawing/2014/main" id="{C751609A-8ADF-48F8-B39E-67B6507B7D59}"/>
              </a:ext>
            </a:extLst>
          </p:cNvPr>
          <p:cNvSpPr txBox="1">
            <a:spLocks/>
          </p:cNvSpPr>
          <p:nvPr/>
        </p:nvSpPr>
        <p:spPr>
          <a:xfrm>
            <a:off x="1" y="2209798"/>
            <a:ext cx="6839999" cy="863601"/>
          </a:xfrm>
          <a:prstGeom prst="rect">
            <a:avLst/>
          </a:prstGeom>
          <a:solidFill>
            <a:schemeClr val="accent3">
              <a:lumMod val="50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Session – 7</a:t>
            </a:r>
          </a:p>
        </p:txBody>
      </p:sp>
      <p:sp>
        <p:nvSpPr>
          <p:cNvPr id="9" name="Footer Placeholder 41">
            <a:extLst>
              <a:ext uri="{FF2B5EF4-FFF2-40B4-BE49-F238E27FC236}">
                <a16:creationId xmlns:a16="http://schemas.microsoft.com/office/drawing/2014/main" id="{B2171B61-A5B0-4ABE-8B86-65CE697C144B}"/>
              </a:ext>
            </a:extLst>
          </p:cNvPr>
          <p:cNvSpPr txBox="1">
            <a:spLocks/>
          </p:cNvSpPr>
          <p:nvPr/>
        </p:nvSpPr>
        <p:spPr>
          <a:xfrm>
            <a:off x="7542173" y="6383236"/>
            <a:ext cx="4114800" cy="365125"/>
          </a:xfrm>
          <a:prstGeom prst="rect">
            <a:avLst/>
          </a:prstGeom>
          <a:solidFill>
            <a:schemeClr val="accent3">
              <a:lumMod val="50000"/>
              <a:alpha val="62000"/>
            </a:schemeClr>
          </a:solidFill>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dirty="0">
                <a:solidFill>
                  <a:schemeClr val="bg1"/>
                </a:solidFill>
                <a:latin typeface="Calibri" panose="020F0502020204030204"/>
              </a:rPr>
              <a:t>Prepared by: Sir Muhammad Hamza</a:t>
            </a:r>
          </a:p>
        </p:txBody>
      </p:sp>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smtClean="0">
                <a:solidFill>
                  <a:prstClr val="black">
                    <a:tint val="75000"/>
                  </a:prstClr>
                </a:solidFill>
                <a:latin typeface="Calibri" panose="020F0502020204030204"/>
              </a:rPr>
              <a:pPr/>
              <a:t>1</a:t>
            </a:fld>
            <a:endParaRPr lang="en-US" sz="1600" dirty="0">
              <a:solidFill>
                <a:prstClr val="black">
                  <a:tint val="75000"/>
                </a:prstClr>
              </a:solidFill>
              <a:latin typeface="Calibri" panose="020F0502020204030204"/>
            </a:endParaRPr>
          </a:p>
        </p:txBody>
      </p:sp>
    </p:spTree>
    <p:extLst>
      <p:ext uri="{BB962C8B-B14F-4D97-AF65-F5344CB8AC3E}">
        <p14:creationId xmlns:p14="http://schemas.microsoft.com/office/powerpoint/2010/main" val="17091794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49543" y="6324700"/>
            <a:ext cx="455321"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10</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eaLnBrk="0" fontAlgn="base" hangingPunct="0">
              <a:lnSpc>
                <a:spcPct val="100000"/>
              </a:lnSpc>
              <a:spcBef>
                <a:spcPct val="0"/>
              </a:spcBef>
              <a:spcAft>
                <a:spcPct val="0"/>
              </a:spcAft>
            </a:pPr>
            <a:endParaRPr lang="en-US" altLang="en-US" sz="2400" dirty="0">
              <a:solidFill>
                <a:srgbClr val="DC143C"/>
              </a:solidFill>
              <a:latin typeface="Consolas" panose="020B0609020204030204" pitchFamily="49" charset="0"/>
            </a:endParaRPr>
          </a:p>
          <a:p>
            <a:pPr lvl="0" eaLnBrk="0" fontAlgn="base" hangingPunct="0">
              <a:lnSpc>
                <a:spcPct val="100000"/>
              </a:lnSpc>
              <a:spcBef>
                <a:spcPct val="0"/>
              </a:spcBef>
              <a:spcAft>
                <a:spcPct val="0"/>
              </a:spcAft>
            </a:pPr>
            <a:r>
              <a:rPr lang="en-US" altLang="en-US" sz="2400" dirty="0">
                <a:solidFill>
                  <a:schemeClr val="accent3">
                    <a:lumMod val="50000"/>
                  </a:schemeClr>
                </a:solidFill>
                <a:latin typeface="Consolas" panose="020B0609020204030204" pitchFamily="49" charset="0"/>
              </a:rPr>
              <a:t>transition</a:t>
            </a:r>
            <a:endParaRPr lang="en-US" altLang="en-US" sz="2400" dirty="0">
              <a:solidFill>
                <a:schemeClr val="accent3">
                  <a:lumMod val="50000"/>
                </a:schemeClr>
              </a:solidFill>
              <a:latin typeface="Verdana" panose="020B0604030504040204" pitchFamily="34" charset="0"/>
            </a:endParaRPr>
          </a:p>
          <a:p>
            <a:pPr lvl="0" eaLnBrk="0" fontAlgn="base" hangingPunct="0">
              <a:lnSpc>
                <a:spcPct val="100000"/>
              </a:lnSpc>
              <a:spcBef>
                <a:spcPct val="0"/>
              </a:spcBef>
              <a:spcAft>
                <a:spcPct val="0"/>
              </a:spcAft>
            </a:pPr>
            <a:endParaRPr lang="en-US" altLang="en-US" sz="2400" dirty="0">
              <a:solidFill>
                <a:schemeClr val="accent3">
                  <a:lumMod val="50000"/>
                </a:schemeClr>
              </a:solidFill>
              <a:latin typeface="Consolas" panose="020B0609020204030204" pitchFamily="49" charset="0"/>
            </a:endParaRPr>
          </a:p>
          <a:p>
            <a:pPr lvl="0" eaLnBrk="0" fontAlgn="base" hangingPunct="0">
              <a:lnSpc>
                <a:spcPct val="100000"/>
              </a:lnSpc>
              <a:spcBef>
                <a:spcPct val="0"/>
              </a:spcBef>
              <a:spcAft>
                <a:spcPct val="0"/>
              </a:spcAft>
            </a:pPr>
            <a:r>
              <a:rPr lang="en-US" altLang="en-US" sz="2400" dirty="0">
                <a:solidFill>
                  <a:schemeClr val="accent3">
                    <a:lumMod val="50000"/>
                  </a:schemeClr>
                </a:solidFill>
                <a:latin typeface="Consolas" panose="020B0609020204030204" pitchFamily="49" charset="0"/>
              </a:rPr>
              <a:t>transition-delay</a:t>
            </a:r>
            <a:endParaRPr lang="en-US" altLang="en-US" sz="2400" dirty="0">
              <a:solidFill>
                <a:schemeClr val="accent3">
                  <a:lumMod val="50000"/>
                </a:schemeClr>
              </a:solidFill>
              <a:latin typeface="Verdana" panose="020B0604030504040204" pitchFamily="34" charset="0"/>
            </a:endParaRPr>
          </a:p>
          <a:p>
            <a:pPr lvl="0" eaLnBrk="0" fontAlgn="base" hangingPunct="0">
              <a:lnSpc>
                <a:spcPct val="100000"/>
              </a:lnSpc>
              <a:spcBef>
                <a:spcPct val="0"/>
              </a:spcBef>
              <a:spcAft>
                <a:spcPct val="0"/>
              </a:spcAft>
            </a:pPr>
            <a:endParaRPr lang="en-US" altLang="en-US" sz="2400" dirty="0">
              <a:solidFill>
                <a:schemeClr val="accent3">
                  <a:lumMod val="50000"/>
                </a:schemeClr>
              </a:solidFill>
              <a:latin typeface="Consolas" panose="020B0609020204030204" pitchFamily="49" charset="0"/>
            </a:endParaRPr>
          </a:p>
          <a:p>
            <a:pPr lvl="0" eaLnBrk="0" fontAlgn="base" hangingPunct="0">
              <a:lnSpc>
                <a:spcPct val="100000"/>
              </a:lnSpc>
              <a:spcBef>
                <a:spcPct val="0"/>
              </a:spcBef>
              <a:spcAft>
                <a:spcPct val="0"/>
              </a:spcAft>
            </a:pPr>
            <a:r>
              <a:rPr lang="en-US" altLang="en-US" sz="2400" dirty="0">
                <a:solidFill>
                  <a:schemeClr val="accent3">
                    <a:lumMod val="50000"/>
                  </a:schemeClr>
                </a:solidFill>
                <a:latin typeface="Consolas" panose="020B0609020204030204" pitchFamily="49" charset="0"/>
              </a:rPr>
              <a:t>transition-duration</a:t>
            </a:r>
            <a:endParaRPr lang="en-US" altLang="en-US" sz="2400" dirty="0">
              <a:solidFill>
                <a:schemeClr val="accent3">
                  <a:lumMod val="50000"/>
                </a:schemeClr>
              </a:solidFill>
              <a:latin typeface="Verdana" panose="020B0604030504040204" pitchFamily="34" charset="0"/>
            </a:endParaRPr>
          </a:p>
          <a:p>
            <a:pPr lvl="0" eaLnBrk="0" fontAlgn="base" hangingPunct="0">
              <a:lnSpc>
                <a:spcPct val="100000"/>
              </a:lnSpc>
              <a:spcBef>
                <a:spcPct val="0"/>
              </a:spcBef>
              <a:spcAft>
                <a:spcPct val="0"/>
              </a:spcAft>
            </a:pPr>
            <a:endParaRPr lang="en-US" altLang="en-US" sz="2400" dirty="0">
              <a:solidFill>
                <a:schemeClr val="accent3">
                  <a:lumMod val="50000"/>
                </a:schemeClr>
              </a:solidFill>
              <a:latin typeface="Consolas" panose="020B0609020204030204" pitchFamily="49" charset="0"/>
            </a:endParaRPr>
          </a:p>
          <a:p>
            <a:pPr lvl="0" eaLnBrk="0" fontAlgn="base" hangingPunct="0">
              <a:lnSpc>
                <a:spcPct val="100000"/>
              </a:lnSpc>
              <a:spcBef>
                <a:spcPct val="0"/>
              </a:spcBef>
              <a:spcAft>
                <a:spcPct val="0"/>
              </a:spcAft>
            </a:pPr>
            <a:r>
              <a:rPr lang="en-US" altLang="en-US" sz="2400" dirty="0">
                <a:solidFill>
                  <a:schemeClr val="accent3">
                    <a:lumMod val="50000"/>
                  </a:schemeClr>
                </a:solidFill>
                <a:latin typeface="Consolas" panose="020B0609020204030204" pitchFamily="49" charset="0"/>
              </a:rPr>
              <a:t>transition-property</a:t>
            </a:r>
            <a:endParaRPr lang="en-US" altLang="en-US" sz="2400" dirty="0">
              <a:solidFill>
                <a:schemeClr val="accent3">
                  <a:lumMod val="50000"/>
                </a:schemeClr>
              </a:solidFill>
              <a:latin typeface="Verdana" panose="020B0604030504040204" pitchFamily="34" charset="0"/>
            </a:endParaRPr>
          </a:p>
          <a:p>
            <a:pPr lvl="0" eaLnBrk="0" fontAlgn="base" hangingPunct="0">
              <a:lnSpc>
                <a:spcPct val="100000"/>
              </a:lnSpc>
              <a:spcBef>
                <a:spcPct val="0"/>
              </a:spcBef>
              <a:spcAft>
                <a:spcPct val="0"/>
              </a:spcAft>
            </a:pPr>
            <a:endParaRPr lang="en-US" altLang="en-US" sz="2400" dirty="0">
              <a:solidFill>
                <a:schemeClr val="accent3">
                  <a:lumMod val="50000"/>
                </a:schemeClr>
              </a:solidFill>
              <a:latin typeface="Consolas" panose="020B0609020204030204" pitchFamily="49" charset="0"/>
            </a:endParaRPr>
          </a:p>
          <a:p>
            <a:pPr lvl="0" eaLnBrk="0" fontAlgn="base" hangingPunct="0">
              <a:lnSpc>
                <a:spcPct val="100000"/>
              </a:lnSpc>
              <a:spcBef>
                <a:spcPct val="0"/>
              </a:spcBef>
              <a:spcAft>
                <a:spcPct val="0"/>
              </a:spcAft>
            </a:pPr>
            <a:r>
              <a:rPr lang="en-US" altLang="en-US" sz="2400" dirty="0">
                <a:solidFill>
                  <a:schemeClr val="accent3">
                    <a:lumMod val="50000"/>
                  </a:schemeClr>
                </a:solidFill>
                <a:latin typeface="Consolas" panose="020B0609020204030204" pitchFamily="49" charset="0"/>
              </a:rPr>
              <a:t>transition-timing-function</a:t>
            </a:r>
            <a:endParaRPr lang="en-US" altLang="en-US" sz="2400" dirty="0">
              <a:solidFill>
                <a:schemeClr val="accent3">
                  <a:lumMod val="50000"/>
                </a:schemeClr>
              </a:solidFill>
              <a:latin typeface="Verdana" panose="020B0604030504040204" pitchFamily="34" charset="0"/>
            </a:endParaRPr>
          </a:p>
          <a:p>
            <a:pPr marL="342900" indent="-342900">
              <a:lnSpc>
                <a:spcPct val="100000"/>
              </a:lnSpc>
              <a:buFont typeface="Arial" panose="020B0604020202020204" pitchFamily="34" charset="0"/>
              <a:buChar char="•"/>
            </a:pPr>
            <a:endParaRPr lang="en-US" sz="2800" b="1" dirty="0">
              <a:solidFill>
                <a:schemeClr val="accent3">
                  <a:lumMod val="75000"/>
                </a:schemeClr>
              </a:solidFill>
            </a:endParaRP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000" dirty="0">
                <a:solidFill>
                  <a:srgbClr val="A52A2A"/>
                </a:solidFill>
                <a:latin typeface="Consolas" panose="020B0609020204030204" pitchFamily="49" charset="0"/>
              </a:rPr>
              <a:t>  </a:t>
            </a:r>
          </a:p>
          <a:p>
            <a:pPr>
              <a:lnSpc>
                <a:spcPct val="100000"/>
              </a:lnSpc>
              <a:spcBef>
                <a:spcPts val="0"/>
              </a:spcBef>
            </a:pPr>
            <a:r>
              <a:rPr lang="en-US" sz="2400" dirty="0">
                <a:solidFill>
                  <a:schemeClr val="accent3">
                    <a:lumMod val="50000"/>
                  </a:schemeClr>
                </a:solidFill>
                <a:latin typeface="Consolas" panose="020B0609020204030204" pitchFamily="49" charset="0"/>
              </a:rPr>
              <a:t>animation-name:</a:t>
            </a:r>
          </a:p>
          <a:p>
            <a:pPr>
              <a:lnSpc>
                <a:spcPct val="100000"/>
              </a:lnSpc>
              <a:spcBef>
                <a:spcPts val="0"/>
              </a:spcBef>
            </a:pPr>
            <a:endParaRPr lang="en-US" sz="2400" dirty="0">
              <a:solidFill>
                <a:schemeClr val="accent3">
                  <a:lumMod val="50000"/>
                </a:schemeClr>
              </a:solidFill>
              <a:latin typeface="Consolas" panose="020B0609020204030204" pitchFamily="49" charset="0"/>
            </a:endParaRPr>
          </a:p>
          <a:p>
            <a:pPr>
              <a:lnSpc>
                <a:spcPct val="100000"/>
              </a:lnSpc>
              <a:spcBef>
                <a:spcPts val="0"/>
              </a:spcBef>
            </a:pPr>
            <a:r>
              <a:rPr lang="en-US" sz="2400" dirty="0">
                <a:solidFill>
                  <a:schemeClr val="accent3">
                    <a:lumMod val="50000"/>
                  </a:schemeClr>
                </a:solidFill>
                <a:latin typeface="Consolas" panose="020B0609020204030204" pitchFamily="49" charset="0"/>
              </a:rPr>
              <a:t>animation-duration:</a:t>
            </a:r>
          </a:p>
          <a:p>
            <a:pPr>
              <a:lnSpc>
                <a:spcPct val="100000"/>
              </a:lnSpc>
              <a:spcBef>
                <a:spcPts val="0"/>
              </a:spcBef>
            </a:pPr>
            <a:endParaRPr lang="en-US" sz="2400" dirty="0">
              <a:solidFill>
                <a:schemeClr val="accent3">
                  <a:lumMod val="50000"/>
                </a:schemeClr>
              </a:solidFill>
              <a:latin typeface="Consolas" panose="020B0609020204030204" pitchFamily="49" charset="0"/>
            </a:endParaRPr>
          </a:p>
          <a:p>
            <a:pPr>
              <a:lnSpc>
                <a:spcPct val="100000"/>
              </a:lnSpc>
              <a:spcBef>
                <a:spcPts val="0"/>
              </a:spcBef>
            </a:pPr>
            <a:r>
              <a:rPr lang="en-US" sz="2400" dirty="0">
                <a:solidFill>
                  <a:schemeClr val="accent3">
                    <a:lumMod val="50000"/>
                  </a:schemeClr>
                </a:solidFill>
                <a:latin typeface="Consolas" panose="020B0609020204030204" pitchFamily="49" charset="0"/>
              </a:rPr>
              <a:t>animation-delay:</a:t>
            </a:r>
          </a:p>
          <a:p>
            <a:pPr>
              <a:lnSpc>
                <a:spcPct val="100000"/>
              </a:lnSpc>
              <a:spcBef>
                <a:spcPts val="0"/>
              </a:spcBef>
            </a:pPr>
            <a:endParaRPr lang="en-US" sz="2400" dirty="0">
              <a:solidFill>
                <a:schemeClr val="accent3">
                  <a:lumMod val="50000"/>
                </a:schemeClr>
              </a:solidFill>
              <a:latin typeface="Consolas" panose="020B0609020204030204" pitchFamily="49" charset="0"/>
            </a:endParaRPr>
          </a:p>
          <a:p>
            <a:pPr>
              <a:lnSpc>
                <a:spcPct val="100000"/>
              </a:lnSpc>
              <a:spcBef>
                <a:spcPts val="0"/>
              </a:spcBef>
            </a:pPr>
            <a:r>
              <a:rPr lang="en-US" sz="2400">
                <a:solidFill>
                  <a:schemeClr val="accent3">
                    <a:lumMod val="50000"/>
                  </a:schemeClr>
                </a:solidFill>
                <a:latin typeface="Consolas" panose="020B0609020204030204" pitchFamily="49" charset="0"/>
              </a:rPr>
              <a:t>animation-iteration-count:</a:t>
            </a:r>
          </a:p>
          <a:p>
            <a:pPr>
              <a:lnSpc>
                <a:spcPct val="100000"/>
              </a:lnSpc>
              <a:spcBef>
                <a:spcPts val="0"/>
              </a:spcBef>
            </a:pPr>
            <a:endParaRPr lang="en-US" sz="2400" dirty="0">
              <a:solidFill>
                <a:schemeClr val="accent3">
                  <a:lumMod val="50000"/>
                </a:schemeClr>
              </a:solidFill>
              <a:latin typeface="Consolas" panose="020B0609020204030204" pitchFamily="49" charset="0"/>
            </a:endParaRPr>
          </a:p>
          <a:p>
            <a:pPr>
              <a:lnSpc>
                <a:spcPct val="100000"/>
              </a:lnSpc>
              <a:spcBef>
                <a:spcPts val="0"/>
              </a:spcBef>
            </a:pPr>
            <a:r>
              <a:rPr lang="en-US" sz="2400" dirty="0">
                <a:solidFill>
                  <a:schemeClr val="accent3">
                    <a:lumMod val="50000"/>
                  </a:schemeClr>
                </a:solidFill>
                <a:latin typeface="Consolas" panose="020B0609020204030204" pitchFamily="49" charset="0"/>
              </a:rPr>
              <a:t>animation-direction:</a:t>
            </a:r>
            <a:endParaRPr lang="en-US" sz="2400" b="1" dirty="0">
              <a:solidFill>
                <a:schemeClr val="accent3">
                  <a:lumMod val="50000"/>
                </a:schemeClr>
              </a:solidFill>
            </a:endParaRPr>
          </a:p>
        </p:txBody>
      </p:sp>
      <p:sp>
        <p:nvSpPr>
          <p:cNvPr id="32" name="Title 1">
            <a:extLst>
              <a:ext uri="{FF2B5EF4-FFF2-40B4-BE49-F238E27FC236}">
                <a16:creationId xmlns:a16="http://schemas.microsoft.com/office/drawing/2014/main" id="{146E24A4-4EFB-4DCF-AF95-6E86846A9134}"/>
              </a:ext>
            </a:extLst>
          </p:cNvPr>
          <p:cNvSpPr txBox="1">
            <a:spLocks/>
          </p:cNvSpPr>
          <p:nvPr/>
        </p:nvSpPr>
        <p:spPr>
          <a:xfrm>
            <a:off x="0" y="0"/>
            <a:ext cx="4399722"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600" dirty="0">
                <a:solidFill>
                  <a:schemeClr val="accent3">
                    <a:lumMod val="60000"/>
                    <a:lumOff val="40000"/>
                  </a:schemeClr>
                </a:solidFill>
              </a:rPr>
              <a:t>Animation Properties</a:t>
            </a:r>
          </a:p>
        </p:txBody>
      </p:sp>
    </p:spTree>
    <p:extLst>
      <p:ext uri="{BB962C8B-B14F-4D97-AF65-F5344CB8AC3E}">
        <p14:creationId xmlns:p14="http://schemas.microsoft.com/office/powerpoint/2010/main" val="210226163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60" name="Group 59">
            <a:extLst>
              <a:ext uri="{FF2B5EF4-FFF2-40B4-BE49-F238E27FC236}">
                <a16:creationId xmlns:a16="http://schemas.microsoft.com/office/drawing/2014/main" id="{D1EF05C4-FEE2-405A-9A49-88E22E2888E8}"/>
              </a:ext>
            </a:extLst>
          </p:cNvPr>
          <p:cNvGrpSpPr/>
          <p:nvPr/>
        </p:nvGrpSpPr>
        <p:grpSpPr>
          <a:xfrm>
            <a:off x="300276" y="1915401"/>
            <a:ext cx="11601317" cy="3963946"/>
            <a:chOff x="290406" y="1915401"/>
            <a:chExt cx="3958493" cy="3963946"/>
          </a:xfrm>
        </p:grpSpPr>
        <p:grpSp>
          <p:nvGrpSpPr>
            <p:cNvPr id="61" name="Group 60">
              <a:extLst>
                <a:ext uri="{FF2B5EF4-FFF2-40B4-BE49-F238E27FC236}">
                  <a16:creationId xmlns:a16="http://schemas.microsoft.com/office/drawing/2014/main" id="{E64AD8C2-C1FA-479A-BAE7-CFF99B774F49}"/>
                </a:ext>
              </a:extLst>
            </p:cNvPr>
            <p:cNvGrpSpPr/>
            <p:nvPr/>
          </p:nvGrpSpPr>
          <p:grpSpPr>
            <a:xfrm>
              <a:off x="290406" y="1915401"/>
              <a:ext cx="3958493" cy="3963946"/>
              <a:chOff x="290405" y="1922671"/>
              <a:chExt cx="5872648" cy="3956676"/>
            </a:xfrm>
          </p:grpSpPr>
          <p:sp>
            <p:nvSpPr>
              <p:cNvPr id="64" name="Title 1">
                <a:extLst>
                  <a:ext uri="{FF2B5EF4-FFF2-40B4-BE49-F238E27FC236}">
                    <a16:creationId xmlns:a16="http://schemas.microsoft.com/office/drawing/2014/main" id="{42613F21-6F09-4752-B879-56D6A27D4397}"/>
                  </a:ext>
                </a:extLst>
              </p:cNvPr>
              <p:cNvSpPr txBox="1">
                <a:spLocks/>
              </p:cNvSpPr>
              <p:nvPr/>
            </p:nvSpPr>
            <p:spPr>
              <a:xfrm>
                <a:off x="290406" y="1922671"/>
                <a:ext cx="5872647" cy="981690"/>
              </a:xfrm>
              <a:prstGeom prst="rect">
                <a:avLst/>
              </a:prstGeom>
              <a:solidFill>
                <a:schemeClr val="tx1">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800" i="0" u="none" strike="noStrike" kern="1200" cap="none" spc="-150" normalizeH="0" baseline="0" noProof="0" dirty="0">
                    <a:ln>
                      <a:noFill/>
                    </a:ln>
                    <a:solidFill>
                      <a:srgbClr val="E8B012"/>
                    </a:solidFill>
                    <a:effectLst/>
                    <a:uLnTx/>
                    <a:uFillTx/>
                    <a:latin typeface="+mn-lt"/>
                    <a:ea typeface="+mj-ea"/>
                    <a:cs typeface="+mj-cs"/>
                  </a:rPr>
                  <a:t>Office 2019</a:t>
                </a:r>
              </a:p>
            </p:txBody>
          </p:sp>
          <p:sp>
            <p:nvSpPr>
              <p:cNvPr id="63" name="Title 1">
                <a:extLst>
                  <a:ext uri="{FF2B5EF4-FFF2-40B4-BE49-F238E27FC236}">
                    <a16:creationId xmlns:a16="http://schemas.microsoft.com/office/drawing/2014/main" id="{B2AF1D5A-1139-40A1-8719-A502C6FE1570}"/>
                  </a:ext>
                </a:extLst>
              </p:cNvPr>
              <p:cNvSpPr txBox="1">
                <a:spLocks/>
              </p:cNvSpPr>
              <p:nvPr/>
            </p:nvSpPr>
            <p:spPr>
              <a:xfrm>
                <a:off x="290405" y="3880224"/>
                <a:ext cx="5872648" cy="1999123"/>
              </a:xfrm>
              <a:prstGeom prst="rect">
                <a:avLst/>
              </a:prstGeom>
              <a:solidFill>
                <a:schemeClr val="bg1">
                  <a:lumMod val="6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p:txBody>
          </p:sp>
        </p:grpSp>
        <p:sp>
          <p:nvSpPr>
            <p:cNvPr id="62" name="Title 1">
              <a:extLst>
                <a:ext uri="{FF2B5EF4-FFF2-40B4-BE49-F238E27FC236}">
                  <a16:creationId xmlns:a16="http://schemas.microsoft.com/office/drawing/2014/main" id="{E6B69AAD-986F-4E1D-A96F-DF5414368D4B}"/>
                </a:ext>
              </a:extLst>
            </p:cNvPr>
            <p:cNvSpPr txBox="1">
              <a:spLocks/>
            </p:cNvSpPr>
            <p:nvPr/>
          </p:nvSpPr>
          <p:spPr>
            <a:xfrm>
              <a:off x="290406" y="2898338"/>
              <a:ext cx="3958493" cy="983494"/>
            </a:xfrm>
            <a:prstGeom prst="rect">
              <a:avLst/>
            </a:prstGeom>
            <a:solidFill>
              <a:schemeClr val="tx1">
                <a:lumMod val="75000"/>
                <a:lumOff val="2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4400" b="1" dirty="0"/>
                <a:t>You will learn in this course</a:t>
              </a:r>
              <a:endParaRPr lang="en-US" sz="2400" dirty="0"/>
            </a:p>
          </p:txBody>
        </p:sp>
      </p:grpSp>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4203700" cy="1548751"/>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150" normalizeH="0" baseline="0" noProof="0" dirty="0">
                <a:ln>
                  <a:noFill/>
                </a:ln>
                <a:solidFill>
                  <a:sysClr val="window" lastClr="FFFFFF"/>
                </a:solidFill>
                <a:effectLst/>
                <a:uLnTx/>
                <a:uFillTx/>
                <a:latin typeface="Rockwell"/>
                <a:ea typeface="+mj-ea"/>
                <a:cs typeface="+mj-cs"/>
              </a:rPr>
              <a:t>What you learn in this Course?</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80262" y="6324700"/>
            <a:ext cx="449196" cy="501650"/>
          </a:xfrm>
        </p:spPr>
        <p:txBody>
          <a:bodyPr/>
          <a:lstStyle/>
          <a:p>
            <a:fld id="{4235393F-43BC-4DA1-95C5-42FF02D00EA6}" type="slidenum">
              <a:rPr lang="en-US" sz="1600" smtClean="0"/>
              <a:t>100</a:t>
            </a:fld>
            <a:endParaRPr lang="en-US" sz="1600" dirty="0"/>
          </a:p>
        </p:txBody>
      </p:sp>
      <p:grpSp>
        <p:nvGrpSpPr>
          <p:cNvPr id="7" name="Group 6">
            <a:extLst>
              <a:ext uri="{FF2B5EF4-FFF2-40B4-BE49-F238E27FC236}">
                <a16:creationId xmlns:a16="http://schemas.microsoft.com/office/drawing/2014/main" id="{8A898C82-8FCB-45C9-B783-AA1F45754684}"/>
              </a:ext>
            </a:extLst>
          </p:cNvPr>
          <p:cNvGrpSpPr/>
          <p:nvPr/>
        </p:nvGrpSpPr>
        <p:grpSpPr>
          <a:xfrm>
            <a:off x="1172208" y="4236451"/>
            <a:ext cx="9996270" cy="1433550"/>
            <a:chOff x="2874227" y="4485664"/>
            <a:chExt cx="6688487" cy="959187"/>
          </a:xfrm>
        </p:grpSpPr>
        <p:pic>
          <p:nvPicPr>
            <p:cNvPr id="20" name="Picture 19">
              <a:extLst>
                <a:ext uri="{FF2B5EF4-FFF2-40B4-BE49-F238E27FC236}">
                  <a16:creationId xmlns:a16="http://schemas.microsoft.com/office/drawing/2014/main" id="{F595F358-2783-40C8-A705-E67FCCA35E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9324" y="4530451"/>
              <a:ext cx="914400" cy="914400"/>
            </a:xfrm>
            <a:prstGeom prst="rect">
              <a:avLst/>
            </a:prstGeom>
          </p:spPr>
        </p:pic>
        <p:pic>
          <p:nvPicPr>
            <p:cNvPr id="76" name="Picture 75">
              <a:extLst>
                <a:ext uri="{FF2B5EF4-FFF2-40B4-BE49-F238E27FC236}">
                  <a16:creationId xmlns:a16="http://schemas.microsoft.com/office/drawing/2014/main" id="{25D5B5AF-CAE0-4888-B9BD-B8B13AB96D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23217" y="4491421"/>
              <a:ext cx="914400" cy="914400"/>
            </a:xfrm>
            <a:prstGeom prst="rect">
              <a:avLst/>
            </a:prstGeom>
          </p:spPr>
        </p:pic>
        <p:pic>
          <p:nvPicPr>
            <p:cNvPr id="77" name="Picture 76">
              <a:extLst>
                <a:ext uri="{FF2B5EF4-FFF2-40B4-BE49-F238E27FC236}">
                  <a16:creationId xmlns:a16="http://schemas.microsoft.com/office/drawing/2014/main" id="{BE4D0472-EAF4-4F72-B719-DFB8DC0382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50334" y="4513779"/>
              <a:ext cx="914400" cy="914400"/>
            </a:xfrm>
            <a:prstGeom prst="rect">
              <a:avLst/>
            </a:prstGeom>
          </p:spPr>
        </p:pic>
        <p:pic>
          <p:nvPicPr>
            <p:cNvPr id="78" name="Picture 77">
              <a:extLst>
                <a:ext uri="{FF2B5EF4-FFF2-40B4-BE49-F238E27FC236}">
                  <a16:creationId xmlns:a16="http://schemas.microsoft.com/office/drawing/2014/main" id="{5D2D59BE-6187-492E-A0E0-62A0131DA5C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81600" y="4513779"/>
              <a:ext cx="914400" cy="914400"/>
            </a:xfrm>
            <a:prstGeom prst="rect">
              <a:avLst/>
            </a:prstGeom>
          </p:spPr>
        </p:pic>
        <p:pic>
          <p:nvPicPr>
            <p:cNvPr id="79" name="Picture 78">
              <a:extLst>
                <a:ext uri="{FF2B5EF4-FFF2-40B4-BE49-F238E27FC236}">
                  <a16:creationId xmlns:a16="http://schemas.microsoft.com/office/drawing/2014/main" id="{5EC84771-4F97-4D45-A170-92DE491D718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74227" y="4494558"/>
              <a:ext cx="914400" cy="914400"/>
            </a:xfrm>
            <a:prstGeom prst="rect">
              <a:avLst/>
            </a:prstGeom>
          </p:spPr>
        </p:pic>
        <p:pic>
          <p:nvPicPr>
            <p:cNvPr id="66" name="Picture 65">
              <a:extLst>
                <a:ext uri="{FF2B5EF4-FFF2-40B4-BE49-F238E27FC236}">
                  <a16:creationId xmlns:a16="http://schemas.microsoft.com/office/drawing/2014/main" id="{B1BAB15D-B783-4F4C-A794-2502283AF27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48314" y="4485664"/>
              <a:ext cx="914400" cy="914400"/>
            </a:xfrm>
            <a:prstGeom prst="rect">
              <a:avLst/>
            </a:prstGeom>
          </p:spPr>
        </p:pic>
      </p:grpSp>
    </p:spTree>
    <p:extLst>
      <p:ext uri="{BB962C8B-B14F-4D97-AF65-F5344CB8AC3E}">
        <p14:creationId xmlns:p14="http://schemas.microsoft.com/office/powerpoint/2010/main" val="228208610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60" name="Group 59">
            <a:extLst>
              <a:ext uri="{FF2B5EF4-FFF2-40B4-BE49-F238E27FC236}">
                <a16:creationId xmlns:a16="http://schemas.microsoft.com/office/drawing/2014/main" id="{D1EF05C4-FEE2-405A-9A49-88E22E2888E8}"/>
              </a:ext>
            </a:extLst>
          </p:cNvPr>
          <p:cNvGrpSpPr/>
          <p:nvPr/>
        </p:nvGrpSpPr>
        <p:grpSpPr>
          <a:xfrm>
            <a:off x="4219359" y="1915401"/>
            <a:ext cx="3964892" cy="3963946"/>
            <a:chOff x="284007" y="1915401"/>
            <a:chExt cx="3964892" cy="3963946"/>
          </a:xfrm>
        </p:grpSpPr>
        <p:grpSp>
          <p:nvGrpSpPr>
            <p:cNvPr id="61" name="Group 60">
              <a:extLst>
                <a:ext uri="{FF2B5EF4-FFF2-40B4-BE49-F238E27FC236}">
                  <a16:creationId xmlns:a16="http://schemas.microsoft.com/office/drawing/2014/main" id="{E64AD8C2-C1FA-479A-BAE7-CFF99B774F49}"/>
                </a:ext>
              </a:extLst>
            </p:cNvPr>
            <p:cNvGrpSpPr/>
            <p:nvPr/>
          </p:nvGrpSpPr>
          <p:grpSpPr>
            <a:xfrm>
              <a:off x="290406" y="1915401"/>
              <a:ext cx="3958493" cy="3963946"/>
              <a:chOff x="290405" y="1922671"/>
              <a:chExt cx="5872648" cy="3956676"/>
            </a:xfrm>
          </p:grpSpPr>
          <p:sp>
            <p:nvSpPr>
              <p:cNvPr id="64" name="Title 1">
                <a:extLst>
                  <a:ext uri="{FF2B5EF4-FFF2-40B4-BE49-F238E27FC236}">
                    <a16:creationId xmlns:a16="http://schemas.microsoft.com/office/drawing/2014/main" id="{42613F21-6F09-4752-B879-56D6A27D4397}"/>
                  </a:ext>
                </a:extLst>
              </p:cNvPr>
              <p:cNvSpPr txBox="1">
                <a:spLocks/>
              </p:cNvSpPr>
              <p:nvPr/>
            </p:nvSpPr>
            <p:spPr>
              <a:xfrm>
                <a:off x="290406" y="1922671"/>
                <a:ext cx="5852141" cy="981690"/>
              </a:xfrm>
              <a:prstGeom prst="rect">
                <a:avLst/>
              </a:prstGeom>
              <a:solidFill>
                <a:schemeClr val="tx1">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800" i="0" u="none" strike="noStrike" kern="1200" cap="none" spc="-150" normalizeH="0" baseline="0" noProof="0" dirty="0">
                    <a:ln>
                      <a:noFill/>
                    </a:ln>
                    <a:solidFill>
                      <a:srgbClr val="E8B012"/>
                    </a:solidFill>
                    <a:effectLst/>
                    <a:uLnTx/>
                    <a:uFillTx/>
                    <a:latin typeface="+mn-lt"/>
                    <a:ea typeface="+mj-ea"/>
                    <a:cs typeface="+mj-cs"/>
                  </a:rPr>
                  <a:t>Office Home &amp; Business 2019</a:t>
                </a:r>
              </a:p>
            </p:txBody>
          </p:sp>
          <p:sp>
            <p:nvSpPr>
              <p:cNvPr id="63" name="Title 1">
                <a:extLst>
                  <a:ext uri="{FF2B5EF4-FFF2-40B4-BE49-F238E27FC236}">
                    <a16:creationId xmlns:a16="http://schemas.microsoft.com/office/drawing/2014/main" id="{B2AF1D5A-1139-40A1-8719-A502C6FE1570}"/>
                  </a:ext>
                </a:extLst>
              </p:cNvPr>
              <p:cNvSpPr txBox="1">
                <a:spLocks/>
              </p:cNvSpPr>
              <p:nvPr/>
            </p:nvSpPr>
            <p:spPr>
              <a:xfrm>
                <a:off x="290405" y="3880224"/>
                <a:ext cx="5872648" cy="1999123"/>
              </a:xfrm>
              <a:prstGeom prst="rect">
                <a:avLst/>
              </a:prstGeom>
              <a:solidFill>
                <a:schemeClr val="bg1">
                  <a:lumMod val="6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p:txBody>
          </p:sp>
        </p:grpSp>
        <p:sp>
          <p:nvSpPr>
            <p:cNvPr id="62" name="Title 1">
              <a:extLst>
                <a:ext uri="{FF2B5EF4-FFF2-40B4-BE49-F238E27FC236}">
                  <a16:creationId xmlns:a16="http://schemas.microsoft.com/office/drawing/2014/main" id="{E6B69AAD-986F-4E1D-A96F-DF5414368D4B}"/>
                </a:ext>
              </a:extLst>
            </p:cNvPr>
            <p:cNvSpPr txBox="1">
              <a:spLocks/>
            </p:cNvSpPr>
            <p:nvPr/>
          </p:nvSpPr>
          <p:spPr>
            <a:xfrm>
              <a:off x="284007" y="2898338"/>
              <a:ext cx="3942477" cy="983494"/>
            </a:xfrm>
            <a:prstGeom prst="rect">
              <a:avLst/>
            </a:prstGeom>
            <a:solidFill>
              <a:schemeClr val="tx1">
                <a:lumMod val="75000"/>
                <a:lumOff val="2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400" b="1" dirty="0"/>
                <a:t>$159.99</a:t>
              </a:r>
              <a:r>
                <a:rPr lang="en-US" sz="2000" dirty="0"/>
                <a:t>/ </a:t>
              </a:r>
              <a:r>
                <a:rPr lang="en-US" sz="2400" dirty="0"/>
                <a:t>One-time purchase</a:t>
              </a:r>
            </a:p>
            <a:p>
              <a:pPr lvl="0" algn="ctr">
                <a:defRPr/>
              </a:pPr>
              <a:r>
                <a:rPr lang="en-US" sz="2400" dirty="0"/>
                <a:t>(for use on one computer)</a:t>
              </a:r>
            </a:p>
          </p:txBody>
        </p:sp>
      </p:grpSp>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4203700" cy="1548751"/>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150" normalizeH="0" baseline="0" noProof="0" dirty="0">
                <a:ln>
                  <a:noFill/>
                </a:ln>
                <a:solidFill>
                  <a:sysClr val="window" lastClr="FFFFFF"/>
                </a:solidFill>
                <a:effectLst/>
                <a:uLnTx/>
                <a:uFillTx/>
                <a:latin typeface="Rockwell"/>
                <a:ea typeface="+mj-ea"/>
                <a:cs typeface="+mj-cs"/>
              </a:rPr>
              <a:t>MS Office 2019 for personal use</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80262" y="6324700"/>
            <a:ext cx="449196" cy="501650"/>
          </a:xfrm>
        </p:spPr>
        <p:txBody>
          <a:bodyPr/>
          <a:lstStyle/>
          <a:p>
            <a:fld id="{4235393F-43BC-4DA1-95C5-42FF02D00EA6}" type="slidenum">
              <a:rPr lang="en-US" sz="1600" smtClean="0"/>
              <a:t>101</a:t>
            </a:fld>
            <a:endParaRPr lang="en-US" sz="1600" dirty="0"/>
          </a:p>
        </p:txBody>
      </p:sp>
      <p:grpSp>
        <p:nvGrpSpPr>
          <p:cNvPr id="3" name="Group 2">
            <a:extLst>
              <a:ext uri="{FF2B5EF4-FFF2-40B4-BE49-F238E27FC236}">
                <a16:creationId xmlns:a16="http://schemas.microsoft.com/office/drawing/2014/main" id="{D97725BA-D612-435A-97BC-6D51A9F2F0CA}"/>
              </a:ext>
            </a:extLst>
          </p:cNvPr>
          <p:cNvGrpSpPr/>
          <p:nvPr/>
        </p:nvGrpSpPr>
        <p:grpSpPr>
          <a:xfrm>
            <a:off x="290407" y="1915401"/>
            <a:ext cx="3919987" cy="3963946"/>
            <a:chOff x="290407" y="1915401"/>
            <a:chExt cx="3919987" cy="3963946"/>
          </a:xfrm>
        </p:grpSpPr>
        <p:grpSp>
          <p:nvGrpSpPr>
            <p:cNvPr id="2" name="Group 1">
              <a:extLst>
                <a:ext uri="{FF2B5EF4-FFF2-40B4-BE49-F238E27FC236}">
                  <a16:creationId xmlns:a16="http://schemas.microsoft.com/office/drawing/2014/main" id="{A27AAE97-62A5-49B7-A13D-4DCF39124234}"/>
                </a:ext>
              </a:extLst>
            </p:cNvPr>
            <p:cNvGrpSpPr/>
            <p:nvPr/>
          </p:nvGrpSpPr>
          <p:grpSpPr>
            <a:xfrm>
              <a:off x="290407" y="1915401"/>
              <a:ext cx="3913294" cy="3963946"/>
              <a:chOff x="290406" y="1922671"/>
              <a:chExt cx="5805593" cy="3956676"/>
            </a:xfrm>
          </p:grpSpPr>
          <p:sp>
            <p:nvSpPr>
              <p:cNvPr id="57" name="Title 1">
                <a:extLst>
                  <a:ext uri="{FF2B5EF4-FFF2-40B4-BE49-F238E27FC236}">
                    <a16:creationId xmlns:a16="http://schemas.microsoft.com/office/drawing/2014/main" id="{F3409363-7CC3-448B-94C9-6A241DBAEA30}"/>
                  </a:ext>
                </a:extLst>
              </p:cNvPr>
              <p:cNvSpPr txBox="1">
                <a:spLocks/>
              </p:cNvSpPr>
              <p:nvPr/>
            </p:nvSpPr>
            <p:spPr>
              <a:xfrm>
                <a:off x="290406" y="3880224"/>
                <a:ext cx="5805593" cy="1999123"/>
              </a:xfrm>
              <a:prstGeom prst="rect">
                <a:avLst/>
              </a:prstGeom>
              <a:solidFill>
                <a:schemeClr val="bg1">
                  <a:lumMod val="6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p:txBody>
          </p:sp>
          <p:sp>
            <p:nvSpPr>
              <p:cNvPr id="58" name="Title 1">
                <a:extLst>
                  <a:ext uri="{FF2B5EF4-FFF2-40B4-BE49-F238E27FC236}">
                    <a16:creationId xmlns:a16="http://schemas.microsoft.com/office/drawing/2014/main" id="{3D32C208-F9E1-4329-A5AE-AAD76502082C}"/>
                  </a:ext>
                </a:extLst>
              </p:cNvPr>
              <p:cNvSpPr txBox="1">
                <a:spLocks/>
              </p:cNvSpPr>
              <p:nvPr/>
            </p:nvSpPr>
            <p:spPr>
              <a:xfrm>
                <a:off x="290406" y="1922671"/>
                <a:ext cx="5805593" cy="981690"/>
              </a:xfrm>
              <a:prstGeom prst="rect">
                <a:avLst/>
              </a:prstGeom>
              <a:solidFill>
                <a:schemeClr val="tx1">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800" i="0" u="none" strike="noStrike" kern="1200" cap="none" spc="-150" normalizeH="0" baseline="0" noProof="0" dirty="0">
                    <a:ln>
                      <a:noFill/>
                    </a:ln>
                    <a:solidFill>
                      <a:srgbClr val="E8B012"/>
                    </a:solidFill>
                    <a:effectLst/>
                    <a:uLnTx/>
                    <a:uFillTx/>
                    <a:latin typeface="+mn-lt"/>
                    <a:ea typeface="+mj-ea"/>
                    <a:cs typeface="+mj-cs"/>
                  </a:rPr>
                  <a:t>Office Home &amp; Student 2019</a:t>
                </a:r>
              </a:p>
            </p:txBody>
          </p:sp>
        </p:grpSp>
        <p:sp>
          <p:nvSpPr>
            <p:cNvPr id="52" name="Title 1">
              <a:extLst>
                <a:ext uri="{FF2B5EF4-FFF2-40B4-BE49-F238E27FC236}">
                  <a16:creationId xmlns:a16="http://schemas.microsoft.com/office/drawing/2014/main" id="{3BDFB99D-32D9-4976-A4E3-B9FBC02C1D51}"/>
                </a:ext>
              </a:extLst>
            </p:cNvPr>
            <p:cNvSpPr txBox="1">
              <a:spLocks/>
            </p:cNvSpPr>
            <p:nvPr/>
          </p:nvSpPr>
          <p:spPr>
            <a:xfrm>
              <a:off x="297100" y="2898338"/>
              <a:ext cx="3913294" cy="983494"/>
            </a:xfrm>
            <a:prstGeom prst="rect">
              <a:avLst/>
            </a:prstGeom>
            <a:solidFill>
              <a:schemeClr val="tx1">
                <a:lumMod val="75000"/>
                <a:lumOff val="2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800" b="1" dirty="0"/>
                <a:t>$89.99</a:t>
              </a:r>
              <a:r>
                <a:rPr lang="en-US" sz="2400" dirty="0"/>
                <a:t>/One-time purchase</a:t>
              </a:r>
            </a:p>
            <a:p>
              <a:pPr lvl="0" algn="ctr">
                <a:defRPr/>
              </a:pPr>
              <a:r>
                <a:rPr lang="en-US" sz="2400" dirty="0"/>
                <a:t>(for use on one computer)</a:t>
              </a:r>
            </a:p>
          </p:txBody>
        </p:sp>
      </p:grpSp>
      <p:cxnSp>
        <p:nvCxnSpPr>
          <p:cNvPr id="48" name="Straight Connector 47">
            <a:extLst>
              <a:ext uri="{FF2B5EF4-FFF2-40B4-BE49-F238E27FC236}">
                <a16:creationId xmlns:a16="http://schemas.microsoft.com/office/drawing/2014/main" id="{7A676ED3-0BD3-4004-AB07-ADB950E3DAE6}"/>
              </a:ext>
            </a:extLst>
          </p:cNvPr>
          <p:cNvCxnSpPr>
            <a:cxnSpLocks/>
          </p:cNvCxnSpPr>
          <p:nvPr/>
        </p:nvCxnSpPr>
        <p:spPr>
          <a:xfrm>
            <a:off x="4219074" y="1909010"/>
            <a:ext cx="0" cy="3376670"/>
          </a:xfrm>
          <a:prstGeom prst="line">
            <a:avLst/>
          </a:prstGeom>
          <a:ln w="57150">
            <a:solidFill>
              <a:srgbClr val="C00000"/>
            </a:solidFill>
          </a:ln>
          <a:effectLst>
            <a:glow rad="63500">
              <a:schemeClr val="accent4">
                <a:satMod val="175000"/>
                <a:alpha val="40000"/>
              </a:schemeClr>
            </a:glow>
          </a:effectLst>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6AD9B3BF-B33E-4521-8755-24D1AC634C89}"/>
              </a:ext>
            </a:extLst>
          </p:cNvPr>
          <p:cNvGrpSpPr/>
          <p:nvPr/>
        </p:nvGrpSpPr>
        <p:grpSpPr>
          <a:xfrm>
            <a:off x="8200293" y="1919620"/>
            <a:ext cx="3918958" cy="3963946"/>
            <a:chOff x="284743" y="1915401"/>
            <a:chExt cx="3918958" cy="3963946"/>
          </a:xfrm>
        </p:grpSpPr>
        <p:grpSp>
          <p:nvGrpSpPr>
            <p:cNvPr id="72" name="Group 71">
              <a:extLst>
                <a:ext uri="{FF2B5EF4-FFF2-40B4-BE49-F238E27FC236}">
                  <a16:creationId xmlns:a16="http://schemas.microsoft.com/office/drawing/2014/main" id="{73056C6E-615B-4383-ACFE-4C5DF3E555F5}"/>
                </a:ext>
              </a:extLst>
            </p:cNvPr>
            <p:cNvGrpSpPr/>
            <p:nvPr/>
          </p:nvGrpSpPr>
          <p:grpSpPr>
            <a:xfrm>
              <a:off x="290407" y="1915401"/>
              <a:ext cx="3913294" cy="3963946"/>
              <a:chOff x="290406" y="1922671"/>
              <a:chExt cx="5805593" cy="3956676"/>
            </a:xfrm>
          </p:grpSpPr>
          <p:sp>
            <p:nvSpPr>
              <p:cNvPr id="74" name="Title 1">
                <a:extLst>
                  <a:ext uri="{FF2B5EF4-FFF2-40B4-BE49-F238E27FC236}">
                    <a16:creationId xmlns:a16="http://schemas.microsoft.com/office/drawing/2014/main" id="{274B04C8-4A9A-4905-909C-CA56C70B555B}"/>
                  </a:ext>
                </a:extLst>
              </p:cNvPr>
              <p:cNvSpPr txBox="1">
                <a:spLocks/>
              </p:cNvSpPr>
              <p:nvPr/>
            </p:nvSpPr>
            <p:spPr>
              <a:xfrm>
                <a:off x="290406" y="3880224"/>
                <a:ext cx="5805593" cy="1999123"/>
              </a:xfrm>
              <a:prstGeom prst="rect">
                <a:avLst/>
              </a:prstGeom>
              <a:solidFill>
                <a:schemeClr val="bg1">
                  <a:lumMod val="6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a:p>
                <a:pPr marL="571500" lvl="0" indent="-571500">
                  <a:buFont typeface="Arial" panose="020B0604020202020204" pitchFamily="34" charset="0"/>
                  <a:buChar char="•"/>
                  <a:defRPr/>
                </a:pPr>
                <a:endParaRPr lang="en-US" sz="1800" dirty="0">
                  <a:latin typeface="+mn-lt"/>
                </a:endParaRPr>
              </a:p>
            </p:txBody>
          </p:sp>
          <p:sp>
            <p:nvSpPr>
              <p:cNvPr id="75" name="Title 1">
                <a:extLst>
                  <a:ext uri="{FF2B5EF4-FFF2-40B4-BE49-F238E27FC236}">
                    <a16:creationId xmlns:a16="http://schemas.microsoft.com/office/drawing/2014/main" id="{0B412DAC-AD8B-4069-B412-DD632FA402A6}"/>
                  </a:ext>
                </a:extLst>
              </p:cNvPr>
              <p:cNvSpPr txBox="1">
                <a:spLocks/>
              </p:cNvSpPr>
              <p:nvPr/>
            </p:nvSpPr>
            <p:spPr>
              <a:xfrm>
                <a:off x="290406" y="1922671"/>
                <a:ext cx="5805593" cy="981690"/>
              </a:xfrm>
              <a:prstGeom prst="rect">
                <a:avLst/>
              </a:prstGeom>
              <a:solidFill>
                <a:schemeClr val="tx1">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800" i="0" u="none" strike="noStrike" kern="1200" cap="none" spc="-150" normalizeH="0" baseline="0" noProof="0" dirty="0">
                    <a:ln>
                      <a:noFill/>
                    </a:ln>
                    <a:solidFill>
                      <a:srgbClr val="E8B012"/>
                    </a:solidFill>
                    <a:effectLst/>
                    <a:uLnTx/>
                    <a:uFillTx/>
                    <a:latin typeface="+mn-lt"/>
                    <a:ea typeface="+mj-ea"/>
                    <a:cs typeface="+mj-cs"/>
                  </a:rPr>
                  <a:t>Office Home &amp; Student</a:t>
                </a:r>
              </a:p>
            </p:txBody>
          </p:sp>
        </p:grpSp>
        <p:sp>
          <p:nvSpPr>
            <p:cNvPr id="73" name="Title 1">
              <a:extLst>
                <a:ext uri="{FF2B5EF4-FFF2-40B4-BE49-F238E27FC236}">
                  <a16:creationId xmlns:a16="http://schemas.microsoft.com/office/drawing/2014/main" id="{BBB4C8E4-FBDD-4898-97E0-0A165211740F}"/>
                </a:ext>
              </a:extLst>
            </p:cNvPr>
            <p:cNvSpPr txBox="1">
              <a:spLocks/>
            </p:cNvSpPr>
            <p:nvPr/>
          </p:nvSpPr>
          <p:spPr>
            <a:xfrm>
              <a:off x="284743" y="2898338"/>
              <a:ext cx="3913294" cy="983494"/>
            </a:xfrm>
            <a:prstGeom prst="rect">
              <a:avLst/>
            </a:prstGeom>
            <a:solidFill>
              <a:schemeClr val="tx1">
                <a:lumMod val="75000"/>
                <a:lumOff val="2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400" b="1" dirty="0"/>
                <a:t>$239.99</a:t>
              </a:r>
              <a:r>
                <a:rPr lang="en-US" sz="2000" dirty="0"/>
                <a:t>/ </a:t>
              </a:r>
              <a:r>
                <a:rPr lang="en-US" sz="2400" dirty="0"/>
                <a:t>One-time purchase</a:t>
              </a:r>
            </a:p>
            <a:p>
              <a:pPr lvl="0" algn="ctr">
                <a:defRPr/>
              </a:pPr>
              <a:r>
                <a:rPr lang="en-US" sz="2400" dirty="0"/>
                <a:t>(for use on one computer)</a:t>
              </a:r>
            </a:p>
          </p:txBody>
        </p:sp>
      </p:grpSp>
      <p:pic>
        <p:nvPicPr>
          <p:cNvPr id="6" name="Picture 5">
            <a:extLst>
              <a:ext uri="{FF2B5EF4-FFF2-40B4-BE49-F238E27FC236}">
                <a16:creationId xmlns:a16="http://schemas.microsoft.com/office/drawing/2014/main" id="{C142515C-6739-497C-92A4-F408C41EE0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1075" y="4683926"/>
            <a:ext cx="519358" cy="548640"/>
          </a:xfrm>
          <a:prstGeom prst="rect">
            <a:avLst/>
          </a:prstGeom>
        </p:spPr>
      </p:pic>
      <p:pic>
        <p:nvPicPr>
          <p:cNvPr id="8" name="Picture 7">
            <a:extLst>
              <a:ext uri="{FF2B5EF4-FFF2-40B4-BE49-F238E27FC236}">
                <a16:creationId xmlns:a16="http://schemas.microsoft.com/office/drawing/2014/main" id="{ED7911E3-575F-47E6-8927-2A4F55023E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5918" y="4011834"/>
            <a:ext cx="640080" cy="640080"/>
          </a:xfrm>
          <a:prstGeom prst="rect">
            <a:avLst/>
          </a:prstGeom>
        </p:spPr>
      </p:pic>
      <p:pic>
        <p:nvPicPr>
          <p:cNvPr id="11" name="Picture 10">
            <a:extLst>
              <a:ext uri="{FF2B5EF4-FFF2-40B4-BE49-F238E27FC236}">
                <a16:creationId xmlns:a16="http://schemas.microsoft.com/office/drawing/2014/main" id="{332B61DB-C23F-4DB8-BEE7-7ACD56572E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07682" y="4004490"/>
            <a:ext cx="640080" cy="640080"/>
          </a:xfrm>
          <a:prstGeom prst="rect">
            <a:avLst/>
          </a:prstGeom>
        </p:spPr>
      </p:pic>
      <p:pic>
        <p:nvPicPr>
          <p:cNvPr id="14" name="Picture 13">
            <a:extLst>
              <a:ext uri="{FF2B5EF4-FFF2-40B4-BE49-F238E27FC236}">
                <a16:creationId xmlns:a16="http://schemas.microsoft.com/office/drawing/2014/main" id="{5532348D-AA39-410D-8576-F0F8781DED7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49890" y="4011834"/>
            <a:ext cx="640080" cy="640080"/>
          </a:xfrm>
          <a:prstGeom prst="rect">
            <a:avLst/>
          </a:prstGeom>
        </p:spPr>
      </p:pic>
      <p:pic>
        <p:nvPicPr>
          <p:cNvPr id="16" name="Picture 15">
            <a:extLst>
              <a:ext uri="{FF2B5EF4-FFF2-40B4-BE49-F238E27FC236}">
                <a16:creationId xmlns:a16="http://schemas.microsoft.com/office/drawing/2014/main" id="{B01A539D-7E0E-48FF-84BA-A3C6B05E78A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73185" y="4613304"/>
            <a:ext cx="640080" cy="640080"/>
          </a:xfrm>
          <a:prstGeom prst="rect">
            <a:avLst/>
          </a:prstGeom>
        </p:spPr>
      </p:pic>
      <p:pic>
        <p:nvPicPr>
          <p:cNvPr id="18" name="Picture 17">
            <a:extLst>
              <a:ext uri="{FF2B5EF4-FFF2-40B4-BE49-F238E27FC236}">
                <a16:creationId xmlns:a16="http://schemas.microsoft.com/office/drawing/2014/main" id="{A36AE58C-253B-41B6-8B52-6E812770821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57784" y="4011834"/>
            <a:ext cx="640080" cy="640080"/>
          </a:xfrm>
          <a:prstGeom prst="rect">
            <a:avLst/>
          </a:prstGeom>
        </p:spPr>
      </p:pic>
      <p:pic>
        <p:nvPicPr>
          <p:cNvPr id="20" name="Picture 19">
            <a:extLst>
              <a:ext uri="{FF2B5EF4-FFF2-40B4-BE49-F238E27FC236}">
                <a16:creationId xmlns:a16="http://schemas.microsoft.com/office/drawing/2014/main" id="{F595F358-2783-40C8-A705-E67FCCA35E0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15333" y="4011834"/>
            <a:ext cx="640080" cy="640080"/>
          </a:xfrm>
          <a:prstGeom prst="rect">
            <a:avLst/>
          </a:prstGeom>
        </p:spPr>
      </p:pic>
      <p:pic>
        <p:nvPicPr>
          <p:cNvPr id="76" name="Picture 75">
            <a:extLst>
              <a:ext uri="{FF2B5EF4-FFF2-40B4-BE49-F238E27FC236}">
                <a16:creationId xmlns:a16="http://schemas.microsoft.com/office/drawing/2014/main" id="{25D5B5AF-CAE0-4888-B9BD-B8B13AB96D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09717" y="4011834"/>
            <a:ext cx="640080" cy="640080"/>
          </a:xfrm>
          <a:prstGeom prst="rect">
            <a:avLst/>
          </a:prstGeom>
        </p:spPr>
      </p:pic>
      <p:pic>
        <p:nvPicPr>
          <p:cNvPr id="77" name="Picture 76">
            <a:extLst>
              <a:ext uri="{FF2B5EF4-FFF2-40B4-BE49-F238E27FC236}">
                <a16:creationId xmlns:a16="http://schemas.microsoft.com/office/drawing/2014/main" id="{BE4D0472-EAF4-4F72-B719-DFB8DC0382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88264" y="4011834"/>
            <a:ext cx="640080" cy="640080"/>
          </a:xfrm>
          <a:prstGeom prst="rect">
            <a:avLst/>
          </a:prstGeom>
        </p:spPr>
      </p:pic>
      <p:pic>
        <p:nvPicPr>
          <p:cNvPr id="78" name="Picture 77">
            <a:extLst>
              <a:ext uri="{FF2B5EF4-FFF2-40B4-BE49-F238E27FC236}">
                <a16:creationId xmlns:a16="http://schemas.microsoft.com/office/drawing/2014/main" id="{5D2D59BE-6187-492E-A0E0-62A0131DA5C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39842" y="4011834"/>
            <a:ext cx="640080" cy="640080"/>
          </a:xfrm>
          <a:prstGeom prst="rect">
            <a:avLst/>
          </a:prstGeom>
        </p:spPr>
      </p:pic>
      <p:pic>
        <p:nvPicPr>
          <p:cNvPr id="79" name="Picture 78">
            <a:extLst>
              <a:ext uri="{FF2B5EF4-FFF2-40B4-BE49-F238E27FC236}">
                <a16:creationId xmlns:a16="http://schemas.microsoft.com/office/drawing/2014/main" id="{5EC84771-4F97-4D45-A170-92DE491D718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09599" y="4012680"/>
            <a:ext cx="640080" cy="640080"/>
          </a:xfrm>
          <a:prstGeom prst="rect">
            <a:avLst/>
          </a:prstGeom>
        </p:spPr>
      </p:pic>
      <p:pic>
        <p:nvPicPr>
          <p:cNvPr id="80" name="Picture 79">
            <a:extLst>
              <a:ext uri="{FF2B5EF4-FFF2-40B4-BE49-F238E27FC236}">
                <a16:creationId xmlns:a16="http://schemas.microsoft.com/office/drawing/2014/main" id="{610BB3A0-69C8-4E71-953F-F9EE75DC07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22567" y="3990828"/>
            <a:ext cx="640080" cy="640080"/>
          </a:xfrm>
          <a:prstGeom prst="rect">
            <a:avLst/>
          </a:prstGeom>
        </p:spPr>
      </p:pic>
      <p:pic>
        <p:nvPicPr>
          <p:cNvPr id="81" name="Picture 80">
            <a:extLst>
              <a:ext uri="{FF2B5EF4-FFF2-40B4-BE49-F238E27FC236}">
                <a16:creationId xmlns:a16="http://schemas.microsoft.com/office/drawing/2014/main" id="{3E10C5E6-DC2D-4146-94C6-57CFFA4F52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04331" y="3983484"/>
            <a:ext cx="640080" cy="640080"/>
          </a:xfrm>
          <a:prstGeom prst="rect">
            <a:avLst/>
          </a:prstGeom>
        </p:spPr>
      </p:pic>
      <p:pic>
        <p:nvPicPr>
          <p:cNvPr id="82" name="Picture 81">
            <a:extLst>
              <a:ext uri="{FF2B5EF4-FFF2-40B4-BE49-F238E27FC236}">
                <a16:creationId xmlns:a16="http://schemas.microsoft.com/office/drawing/2014/main" id="{7D4B8584-599F-411B-BEE7-901D94399F8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46539" y="3990828"/>
            <a:ext cx="640080" cy="640080"/>
          </a:xfrm>
          <a:prstGeom prst="rect">
            <a:avLst/>
          </a:prstGeom>
        </p:spPr>
      </p:pic>
      <p:pic>
        <p:nvPicPr>
          <p:cNvPr id="83" name="Picture 82">
            <a:extLst>
              <a:ext uri="{FF2B5EF4-FFF2-40B4-BE49-F238E27FC236}">
                <a16:creationId xmlns:a16="http://schemas.microsoft.com/office/drawing/2014/main" id="{F7CD9DF5-2426-49E8-AAEA-B4787286026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54433" y="3990828"/>
            <a:ext cx="640080" cy="640080"/>
          </a:xfrm>
          <a:prstGeom prst="rect">
            <a:avLst/>
          </a:prstGeom>
        </p:spPr>
      </p:pic>
      <p:pic>
        <p:nvPicPr>
          <p:cNvPr id="84" name="Picture 83">
            <a:extLst>
              <a:ext uri="{FF2B5EF4-FFF2-40B4-BE49-F238E27FC236}">
                <a16:creationId xmlns:a16="http://schemas.microsoft.com/office/drawing/2014/main" id="{429887FC-097F-451B-917D-68F7956E264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15295" y="4613304"/>
            <a:ext cx="640080" cy="640080"/>
          </a:xfrm>
          <a:prstGeom prst="rect">
            <a:avLst/>
          </a:prstGeom>
        </p:spPr>
      </p:pic>
      <p:cxnSp>
        <p:nvCxnSpPr>
          <p:cNvPr id="90" name="Straight Connector 89">
            <a:extLst>
              <a:ext uri="{FF2B5EF4-FFF2-40B4-BE49-F238E27FC236}">
                <a16:creationId xmlns:a16="http://schemas.microsoft.com/office/drawing/2014/main" id="{45C4AEBC-3AF8-4BEF-9481-DE0BF77EF27B}"/>
              </a:ext>
            </a:extLst>
          </p:cNvPr>
          <p:cNvCxnSpPr>
            <a:cxnSpLocks/>
          </p:cNvCxnSpPr>
          <p:nvPr/>
        </p:nvCxnSpPr>
        <p:spPr>
          <a:xfrm>
            <a:off x="8177878" y="1915401"/>
            <a:ext cx="0" cy="3376670"/>
          </a:xfrm>
          <a:prstGeom prst="line">
            <a:avLst/>
          </a:prstGeom>
          <a:ln w="57150">
            <a:solidFill>
              <a:srgbClr val="C00000"/>
            </a:solidFill>
          </a:ln>
          <a:effectLst>
            <a:glow rad="63500">
              <a:schemeClr val="accent4">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9" name="Title 1">
            <a:extLst>
              <a:ext uri="{FF2B5EF4-FFF2-40B4-BE49-F238E27FC236}">
                <a16:creationId xmlns:a16="http://schemas.microsoft.com/office/drawing/2014/main" id="{BE19BA0D-A95A-42BD-A72B-8F1CB162FD03}"/>
              </a:ext>
            </a:extLst>
          </p:cNvPr>
          <p:cNvSpPr txBox="1">
            <a:spLocks/>
          </p:cNvSpPr>
          <p:nvPr/>
        </p:nvSpPr>
        <p:spPr>
          <a:xfrm>
            <a:off x="281194" y="5269638"/>
            <a:ext cx="11823180" cy="597678"/>
          </a:xfrm>
          <a:prstGeom prst="rect">
            <a:avLst/>
          </a:prstGeom>
          <a:solidFill>
            <a:srgbClr val="C00000">
              <a:alpha val="80000"/>
            </a:srgbClr>
          </a:solidFill>
          <a:effectLst>
            <a:glow rad="63500">
              <a:schemeClr val="accent2">
                <a:satMod val="175000"/>
                <a:alpha val="40000"/>
              </a:schemeClr>
            </a:glow>
          </a:effectLst>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lang="en-US" sz="2800" dirty="0">
                <a:latin typeface="+mn-lt"/>
              </a:rPr>
              <a:t>All languages included and Compatible with Windows 10 and MacOS</a:t>
            </a:r>
            <a:endParaRPr kumimoji="0" lang="en-US" sz="2800" i="0" u="none" strike="noStrike" kern="1200" cap="none" spc="-150" normalizeH="0" baseline="0" noProof="0" dirty="0">
              <a:ln>
                <a:noFill/>
              </a:ln>
              <a:effectLst/>
              <a:uLnTx/>
              <a:uFillTx/>
              <a:latin typeface="+mn-lt"/>
              <a:ea typeface="+mj-ea"/>
              <a:cs typeface="+mj-cs"/>
            </a:endParaRPr>
          </a:p>
        </p:txBody>
      </p:sp>
    </p:spTree>
    <p:extLst>
      <p:ext uri="{BB962C8B-B14F-4D97-AF65-F5344CB8AC3E}">
        <p14:creationId xmlns:p14="http://schemas.microsoft.com/office/powerpoint/2010/main" val="195052404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4203700" cy="1548751"/>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50" normalizeH="0" baseline="0" noProof="0" dirty="0">
                <a:ln>
                  <a:noFill/>
                </a:ln>
                <a:solidFill>
                  <a:sysClr val="window" lastClr="FFFFFF"/>
                </a:solidFill>
                <a:effectLst/>
                <a:uLnTx/>
                <a:uFillTx/>
                <a:latin typeface="Rockwell"/>
                <a:ea typeface="+mj-ea"/>
                <a:cs typeface="+mj-cs"/>
              </a:rPr>
              <a:t>Features in Windows 10</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80262" y="6324700"/>
            <a:ext cx="449196" cy="501650"/>
          </a:xfrm>
        </p:spPr>
        <p:txBody>
          <a:bodyPr/>
          <a:lstStyle/>
          <a:p>
            <a:fld id="{4235393F-43BC-4DA1-95C5-42FF02D00EA6}" type="slidenum">
              <a:rPr lang="en-US" sz="1600" smtClean="0"/>
              <a:t>102</a:t>
            </a:fld>
            <a:endParaRPr lang="en-US" sz="1600" dirty="0"/>
          </a:p>
        </p:txBody>
      </p:sp>
      <p:grpSp>
        <p:nvGrpSpPr>
          <p:cNvPr id="2" name="Group 1">
            <a:extLst>
              <a:ext uri="{FF2B5EF4-FFF2-40B4-BE49-F238E27FC236}">
                <a16:creationId xmlns:a16="http://schemas.microsoft.com/office/drawing/2014/main" id="{4FCEEA01-4F24-4FE9-B9C3-D965024607EC}"/>
              </a:ext>
            </a:extLst>
          </p:cNvPr>
          <p:cNvGrpSpPr/>
          <p:nvPr/>
        </p:nvGrpSpPr>
        <p:grpSpPr>
          <a:xfrm>
            <a:off x="442806" y="2071184"/>
            <a:ext cx="5805593" cy="3152377"/>
            <a:chOff x="442806" y="2083541"/>
            <a:chExt cx="5805593" cy="3152377"/>
          </a:xfrm>
        </p:grpSpPr>
        <p:sp>
          <p:nvSpPr>
            <p:cNvPr id="46" name="Title 1">
              <a:extLst>
                <a:ext uri="{FF2B5EF4-FFF2-40B4-BE49-F238E27FC236}">
                  <a16:creationId xmlns:a16="http://schemas.microsoft.com/office/drawing/2014/main" id="{5DF3079B-B14A-4947-BBCB-93C0B7694CC1}"/>
                </a:ext>
              </a:extLst>
            </p:cNvPr>
            <p:cNvSpPr txBox="1">
              <a:spLocks/>
            </p:cNvSpPr>
            <p:nvPr/>
          </p:nvSpPr>
          <p:spPr>
            <a:xfrm>
              <a:off x="442806" y="2871608"/>
              <a:ext cx="5805593" cy="2364310"/>
            </a:xfrm>
            <a:prstGeom prst="rect">
              <a:avLst/>
            </a:prstGeom>
            <a:solidFill>
              <a:srgbClr val="C00000">
                <a:alpha val="80000"/>
              </a:srgb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4000" dirty="0">
                  <a:latin typeface="+mn-lt"/>
                </a:rPr>
                <a:t>What is ZOOM in Power Point 2019?</a:t>
              </a:r>
            </a:p>
            <a:p>
              <a:pPr lvl="0" algn="ctr">
                <a:defRPr/>
              </a:pPr>
              <a:endParaRPr lang="en-US" sz="4000" dirty="0">
                <a:latin typeface="+mn-lt"/>
              </a:endParaRPr>
            </a:p>
          </p:txBody>
        </p:sp>
        <p:sp>
          <p:nvSpPr>
            <p:cNvPr id="47" name="Title 1">
              <a:extLst>
                <a:ext uri="{FF2B5EF4-FFF2-40B4-BE49-F238E27FC236}">
                  <a16:creationId xmlns:a16="http://schemas.microsoft.com/office/drawing/2014/main" id="{02DAD5D8-B705-430E-B655-41E78ADF6BD7}"/>
                </a:ext>
              </a:extLst>
            </p:cNvPr>
            <p:cNvSpPr txBox="1">
              <a:spLocks/>
            </p:cNvSpPr>
            <p:nvPr/>
          </p:nvSpPr>
          <p:spPr>
            <a:xfrm>
              <a:off x="442806" y="2083541"/>
              <a:ext cx="5805593" cy="788066"/>
            </a:xfrm>
            <a:prstGeom prst="rect">
              <a:avLst/>
            </a:prstGeom>
            <a:solidFill>
              <a:schemeClr val="tx1">
                <a:lumMod val="75000"/>
                <a:lumOff val="2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4000" dirty="0">
                  <a:solidFill>
                    <a:srgbClr val="E8B012"/>
                  </a:solidFill>
                  <a:latin typeface="+mn-lt"/>
                </a:rPr>
                <a:t>Question-1</a:t>
              </a:r>
              <a:endParaRPr kumimoji="0" lang="en-US" sz="4000" i="0" u="none" strike="noStrike" kern="1200" cap="none" spc="-150" normalizeH="0" baseline="0" noProof="0" dirty="0">
                <a:ln>
                  <a:noFill/>
                </a:ln>
                <a:solidFill>
                  <a:srgbClr val="E8B012"/>
                </a:solidFill>
                <a:effectLst/>
                <a:uLnTx/>
                <a:uFillTx/>
                <a:latin typeface="+mn-lt"/>
                <a:ea typeface="+mj-ea"/>
                <a:cs typeface="+mj-cs"/>
              </a:endParaRPr>
            </a:p>
          </p:txBody>
        </p:sp>
      </p:grpSp>
      <p:grpSp>
        <p:nvGrpSpPr>
          <p:cNvPr id="50" name="Group 49">
            <a:extLst>
              <a:ext uri="{FF2B5EF4-FFF2-40B4-BE49-F238E27FC236}">
                <a16:creationId xmlns:a16="http://schemas.microsoft.com/office/drawing/2014/main" id="{463B6665-EB1F-4369-972E-415B4A6F691B}"/>
              </a:ext>
            </a:extLst>
          </p:cNvPr>
          <p:cNvGrpSpPr/>
          <p:nvPr/>
        </p:nvGrpSpPr>
        <p:grpSpPr>
          <a:xfrm>
            <a:off x="6248399" y="2081874"/>
            <a:ext cx="5805593" cy="3158132"/>
            <a:chOff x="442806" y="2071184"/>
            <a:chExt cx="5805593" cy="3168048"/>
          </a:xfrm>
        </p:grpSpPr>
        <p:sp>
          <p:nvSpPr>
            <p:cNvPr id="51" name="Title 1">
              <a:extLst>
                <a:ext uri="{FF2B5EF4-FFF2-40B4-BE49-F238E27FC236}">
                  <a16:creationId xmlns:a16="http://schemas.microsoft.com/office/drawing/2014/main" id="{0A46F207-4A96-4B56-B02B-91C44AE7C990}"/>
                </a:ext>
              </a:extLst>
            </p:cNvPr>
            <p:cNvSpPr txBox="1">
              <a:spLocks/>
            </p:cNvSpPr>
            <p:nvPr/>
          </p:nvSpPr>
          <p:spPr>
            <a:xfrm>
              <a:off x="442806" y="2859250"/>
              <a:ext cx="5805593" cy="2379982"/>
            </a:xfrm>
            <a:prstGeom prst="rect">
              <a:avLst/>
            </a:prstGeom>
            <a:solidFill>
              <a:srgbClr val="C00000">
                <a:alpha val="80000"/>
              </a:srgb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lnSpc>
                  <a:spcPct val="100000"/>
                </a:lnSpc>
                <a:spcBef>
                  <a:spcPts val="0"/>
                </a:spcBef>
                <a:defRPr/>
              </a:pPr>
              <a:r>
                <a:rPr lang="en-US" sz="4400" spc="0" dirty="0">
                  <a:latin typeface="Calibri" panose="020F0502020204030204"/>
                  <a:ea typeface="+mn-ea"/>
                  <a:cs typeface="+mn-cs"/>
                </a:rPr>
                <a:t>What is Draw and Highlight in Office 2019?</a:t>
              </a:r>
            </a:p>
          </p:txBody>
        </p:sp>
        <p:sp>
          <p:nvSpPr>
            <p:cNvPr id="52" name="Title 1">
              <a:extLst>
                <a:ext uri="{FF2B5EF4-FFF2-40B4-BE49-F238E27FC236}">
                  <a16:creationId xmlns:a16="http://schemas.microsoft.com/office/drawing/2014/main" id="{E82A5D2A-FA00-45AB-92DE-7F41F4EF431F}"/>
                </a:ext>
              </a:extLst>
            </p:cNvPr>
            <p:cNvSpPr txBox="1">
              <a:spLocks/>
            </p:cNvSpPr>
            <p:nvPr/>
          </p:nvSpPr>
          <p:spPr>
            <a:xfrm>
              <a:off x="442806" y="2071184"/>
              <a:ext cx="5805593" cy="788066"/>
            </a:xfrm>
            <a:prstGeom prst="rect">
              <a:avLst/>
            </a:prstGeom>
            <a:solidFill>
              <a:schemeClr val="tx1">
                <a:lumMod val="75000"/>
                <a:lumOff val="2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4000" dirty="0">
                  <a:solidFill>
                    <a:srgbClr val="E8B012"/>
                  </a:solidFill>
                  <a:latin typeface="+mn-lt"/>
                </a:rPr>
                <a:t>Question-2</a:t>
              </a:r>
              <a:endParaRPr kumimoji="0" lang="en-US" sz="4000" i="0" u="none" strike="noStrike" kern="1200" cap="none" spc="-150" normalizeH="0" baseline="0" noProof="0" dirty="0">
                <a:ln>
                  <a:noFill/>
                </a:ln>
                <a:solidFill>
                  <a:srgbClr val="E8B012"/>
                </a:solidFill>
                <a:effectLst/>
                <a:uLnTx/>
                <a:uFillTx/>
                <a:latin typeface="+mn-lt"/>
                <a:ea typeface="+mj-ea"/>
                <a:cs typeface="+mj-cs"/>
              </a:endParaRPr>
            </a:p>
          </p:txBody>
        </p:sp>
      </p:grpSp>
      <p:sp>
        <p:nvSpPr>
          <p:cNvPr id="53" name="Title 1">
            <a:extLst>
              <a:ext uri="{FF2B5EF4-FFF2-40B4-BE49-F238E27FC236}">
                <a16:creationId xmlns:a16="http://schemas.microsoft.com/office/drawing/2014/main" id="{C05AFB73-3A89-4900-A0A8-567B163EEAE5}"/>
              </a:ext>
            </a:extLst>
          </p:cNvPr>
          <p:cNvSpPr txBox="1">
            <a:spLocks/>
          </p:cNvSpPr>
          <p:nvPr/>
        </p:nvSpPr>
        <p:spPr>
          <a:xfrm>
            <a:off x="442806" y="5231783"/>
            <a:ext cx="11611186" cy="785599"/>
          </a:xfrm>
          <a:prstGeom prst="rect">
            <a:avLst/>
          </a:prstGeom>
          <a:solidFill>
            <a:schemeClr val="tx1">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800" dirty="0">
                <a:latin typeface="+mn-lt"/>
              </a:rPr>
              <a:t>Hint: I will be using these two tools/features to present to you in this session. </a:t>
            </a:r>
            <a:endParaRPr kumimoji="0" lang="en-US" sz="2800" i="0" u="none" strike="noStrike" kern="1200" cap="none" spc="-150" normalizeH="0" baseline="0" noProof="0" dirty="0">
              <a:ln>
                <a:noFill/>
              </a:ln>
              <a:effectLst/>
              <a:uLnTx/>
              <a:uFillTx/>
              <a:latin typeface="+mn-lt"/>
              <a:ea typeface="+mj-ea"/>
              <a:cs typeface="+mj-cs"/>
            </a:endParaRPr>
          </a:p>
        </p:txBody>
      </p:sp>
      <p:grpSp>
        <p:nvGrpSpPr>
          <p:cNvPr id="54" name="Group 53">
            <a:extLst>
              <a:ext uri="{FF2B5EF4-FFF2-40B4-BE49-F238E27FC236}">
                <a16:creationId xmlns:a16="http://schemas.microsoft.com/office/drawing/2014/main" id="{2A8D7C69-0839-4E26-8641-A32C65224732}"/>
              </a:ext>
            </a:extLst>
          </p:cNvPr>
          <p:cNvGrpSpPr/>
          <p:nvPr/>
        </p:nvGrpSpPr>
        <p:grpSpPr>
          <a:xfrm>
            <a:off x="6248399" y="2081875"/>
            <a:ext cx="102974" cy="3141686"/>
            <a:chOff x="4203700" y="2118944"/>
            <a:chExt cx="0" cy="3756769"/>
          </a:xfrm>
        </p:grpSpPr>
        <p:cxnSp>
          <p:nvCxnSpPr>
            <p:cNvPr id="55" name="Straight Connector 54">
              <a:extLst>
                <a:ext uri="{FF2B5EF4-FFF2-40B4-BE49-F238E27FC236}">
                  <a16:creationId xmlns:a16="http://schemas.microsoft.com/office/drawing/2014/main" id="{DCA92D6A-4F34-4058-B5C3-1D738BA0D087}"/>
                </a:ext>
              </a:extLst>
            </p:cNvPr>
            <p:cNvCxnSpPr>
              <a:cxnSpLocks/>
            </p:cNvCxnSpPr>
            <p:nvPr/>
          </p:nvCxnSpPr>
          <p:spPr>
            <a:xfrm>
              <a:off x="4203700" y="2900725"/>
              <a:ext cx="0" cy="297498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9A19550-3D0A-4617-9CE6-F9CF5920C616}"/>
                </a:ext>
              </a:extLst>
            </p:cNvPr>
            <p:cNvCxnSpPr>
              <a:cxnSpLocks/>
            </p:cNvCxnSpPr>
            <p:nvPr/>
          </p:nvCxnSpPr>
          <p:spPr>
            <a:xfrm>
              <a:off x="4203700" y="2118944"/>
              <a:ext cx="0" cy="92957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9647874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show="0">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150" normalizeH="0" baseline="0" noProof="0" dirty="0">
                <a:ln>
                  <a:noFill/>
                </a:ln>
                <a:solidFill>
                  <a:sysClr val="window" lastClr="FFFFFF"/>
                </a:solidFill>
                <a:effectLst/>
                <a:uLnTx/>
                <a:uFillTx/>
                <a:latin typeface="Rockwell"/>
                <a:ea typeface="+mj-ea"/>
                <a:cs typeface="+mj-cs"/>
              </a:rPr>
              <a:t>Why we use Windows 10?</a:t>
            </a:r>
            <a:endParaRPr lang="en-US" sz="4000" dirty="0">
              <a:solidFill>
                <a:sysClr val="window" lastClr="FFFFFF"/>
              </a:solidFill>
              <a:latin typeface="Rockwell"/>
            </a:endParaRP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103</a:t>
            </a:fld>
            <a:endParaRPr lang="en-US" sz="1600" dirty="0"/>
          </a:p>
        </p:txBody>
      </p:sp>
      <p:sp>
        <p:nvSpPr>
          <p:cNvPr id="53" name="Title 1">
            <a:extLst>
              <a:ext uri="{FF2B5EF4-FFF2-40B4-BE49-F238E27FC236}">
                <a16:creationId xmlns:a16="http://schemas.microsoft.com/office/drawing/2014/main" id="{42120887-D980-4FD5-9CDD-9F1AE75C877D}"/>
              </a:ext>
            </a:extLst>
          </p:cNvPr>
          <p:cNvSpPr txBox="1">
            <a:spLocks/>
          </p:cNvSpPr>
          <p:nvPr/>
        </p:nvSpPr>
        <p:spPr>
          <a:xfrm>
            <a:off x="290407" y="1928870"/>
            <a:ext cx="4967394" cy="3985510"/>
          </a:xfrm>
          <a:prstGeom prst="rect">
            <a:avLst/>
          </a:prstGeom>
          <a:solidFill>
            <a:srgbClr val="C00000">
              <a:alpha val="80000"/>
            </a:srgb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342900" indent="-342900">
              <a:buFont typeface="Arial" panose="020B0604020202020204" pitchFamily="34" charset="0"/>
              <a:buChar char="•"/>
            </a:pPr>
            <a:r>
              <a:rPr lang="en-US" sz="2400" dirty="0">
                <a:cs typeface="Arial" panose="020B0604020202020204" pitchFamily="34" charset="0"/>
              </a:rPr>
              <a:t>Popularity</a:t>
            </a:r>
          </a:p>
          <a:p>
            <a:r>
              <a:rPr lang="en-US" sz="2400" dirty="0">
                <a:solidFill>
                  <a:schemeClr val="bg1">
                    <a:lumMod val="85000"/>
                  </a:schemeClr>
                </a:solidFill>
                <a:cs typeface="Arial" panose="020B0604020202020204" pitchFamily="34" charset="0"/>
              </a:rPr>
              <a:t>(According to Statcounter of May. 2022, Windows 10 is the most popular windows OS with about 75.54% market share in Desktop Operating System Worldwide.)</a:t>
            </a:r>
          </a:p>
          <a:p>
            <a:pPr marL="342900" indent="-342900">
              <a:buFont typeface="Arial" panose="020B0604020202020204" pitchFamily="34" charset="0"/>
              <a:buChar char="•"/>
            </a:pPr>
            <a:r>
              <a:rPr lang="en-US" sz="2400" dirty="0">
                <a:cs typeface="Arial" panose="020B0604020202020204" pitchFamily="34" charset="0"/>
              </a:rPr>
              <a:t>Price</a:t>
            </a:r>
          </a:p>
          <a:p>
            <a:pPr marL="342900" indent="-342900">
              <a:buFont typeface="Arial" panose="020B0604020202020204" pitchFamily="34" charset="0"/>
              <a:buChar char="•"/>
            </a:pPr>
            <a:r>
              <a:rPr lang="en-US" sz="2400" dirty="0">
                <a:cs typeface="Arial" panose="020B0604020202020204" pitchFamily="34" charset="0"/>
              </a:rPr>
              <a:t>Hardware and Software Compatibility</a:t>
            </a:r>
          </a:p>
          <a:p>
            <a:pPr marL="342900" indent="-342900">
              <a:buFont typeface="Arial" panose="020B0604020202020204" pitchFamily="34" charset="0"/>
              <a:buChar char="•"/>
            </a:pPr>
            <a:r>
              <a:rPr lang="en-US" sz="2400" dirty="0">
                <a:cs typeface="Arial" panose="020B0604020202020204" pitchFamily="34" charset="0"/>
              </a:rPr>
              <a:t>More Variety of Software</a:t>
            </a:r>
          </a:p>
          <a:p>
            <a:pPr marL="342900" indent="-342900">
              <a:buFont typeface="Arial" panose="020B0604020202020204" pitchFamily="34" charset="0"/>
              <a:buChar char="•"/>
            </a:pPr>
            <a:endParaRPr lang="en-US" sz="2400" dirty="0">
              <a:cs typeface="Arial" panose="020B0604020202020204" pitchFamily="34" charset="0"/>
            </a:endParaRPr>
          </a:p>
        </p:txBody>
      </p:sp>
      <p:graphicFrame>
        <p:nvGraphicFramePr>
          <p:cNvPr id="6" name="Table 6">
            <a:extLst>
              <a:ext uri="{FF2B5EF4-FFF2-40B4-BE49-F238E27FC236}">
                <a16:creationId xmlns:a16="http://schemas.microsoft.com/office/drawing/2014/main" id="{5A4E8B9E-F0CA-48FE-82E1-07EFE5B4A905}"/>
              </a:ext>
            </a:extLst>
          </p:cNvPr>
          <p:cNvGraphicFramePr>
            <a:graphicFrameLocks noGrp="1"/>
          </p:cNvGraphicFramePr>
          <p:nvPr>
            <p:extLst>
              <p:ext uri="{D42A27DB-BD31-4B8C-83A1-F6EECF244321}">
                <p14:modId xmlns:p14="http://schemas.microsoft.com/office/powerpoint/2010/main" val="2959569988"/>
              </p:ext>
            </p:extLst>
          </p:nvPr>
        </p:nvGraphicFramePr>
        <p:xfrm>
          <a:off x="5257801" y="1914729"/>
          <a:ext cx="3213100" cy="3999651"/>
        </p:xfrm>
        <a:graphic>
          <a:graphicData uri="http://schemas.openxmlformats.org/drawingml/2006/table">
            <a:tbl>
              <a:tblPr firstRow="1" bandRow="1">
                <a:tableStyleId>{5C22544A-7EE6-4342-B048-85BDC9FD1C3A}</a:tableStyleId>
              </a:tblPr>
              <a:tblGrid>
                <a:gridCol w="1606550">
                  <a:extLst>
                    <a:ext uri="{9D8B030D-6E8A-4147-A177-3AD203B41FA5}">
                      <a16:colId xmlns:a16="http://schemas.microsoft.com/office/drawing/2014/main" val="3167660132"/>
                    </a:ext>
                  </a:extLst>
                </a:gridCol>
                <a:gridCol w="1606550">
                  <a:extLst>
                    <a:ext uri="{9D8B030D-6E8A-4147-A177-3AD203B41FA5}">
                      <a16:colId xmlns:a16="http://schemas.microsoft.com/office/drawing/2014/main" val="214286921"/>
                    </a:ext>
                  </a:extLst>
                </a:gridCol>
              </a:tblGrid>
              <a:tr h="816376">
                <a:tc>
                  <a:txBody>
                    <a:bodyPr/>
                    <a:lstStyle/>
                    <a:p>
                      <a:pPr algn="ctr"/>
                      <a:r>
                        <a:rPr lang="en-US" sz="4400" dirty="0">
                          <a:solidFill>
                            <a:schemeClr val="bg1"/>
                          </a:solidFill>
                        </a:rPr>
                        <a:t>OS</a:t>
                      </a:r>
                    </a:p>
                  </a:txBody>
                  <a:tcPr>
                    <a:solidFill>
                      <a:schemeClr val="tx1"/>
                    </a:solidFill>
                  </a:tcPr>
                </a:tc>
                <a:tc>
                  <a:txBody>
                    <a:bodyPr/>
                    <a:lstStyle/>
                    <a:p>
                      <a:pPr algn="ctr"/>
                      <a:r>
                        <a:rPr lang="en-US" sz="2400" dirty="0">
                          <a:solidFill>
                            <a:schemeClr val="bg1"/>
                          </a:solidFill>
                        </a:rPr>
                        <a:t>Market share in %</a:t>
                      </a:r>
                    </a:p>
                  </a:txBody>
                  <a:tcPr>
                    <a:solidFill>
                      <a:schemeClr val="tx1"/>
                    </a:solidFill>
                  </a:tcPr>
                </a:tc>
                <a:extLst>
                  <a:ext uri="{0D108BD9-81ED-4DB2-BD59-A6C34878D82A}">
                    <a16:rowId xmlns:a16="http://schemas.microsoft.com/office/drawing/2014/main" val="3494624771"/>
                  </a:ext>
                </a:extLst>
              </a:tr>
              <a:tr h="743937">
                <a:tc>
                  <a:txBody>
                    <a:bodyPr/>
                    <a:lstStyle/>
                    <a:p>
                      <a:pPr algn="ctr"/>
                      <a:r>
                        <a:rPr lang="en-US" sz="2800" dirty="0">
                          <a:solidFill>
                            <a:schemeClr val="bg1"/>
                          </a:solidFill>
                        </a:rPr>
                        <a:t>Window</a:t>
                      </a:r>
                    </a:p>
                  </a:txBody>
                  <a:tcPr>
                    <a:solidFill>
                      <a:schemeClr val="accent1">
                        <a:lumMod val="75000"/>
                      </a:schemeClr>
                    </a:solidFill>
                  </a:tcPr>
                </a:tc>
                <a:tc>
                  <a:txBody>
                    <a:bodyPr/>
                    <a:lstStyle/>
                    <a:p>
                      <a:pPr algn="ctr"/>
                      <a:r>
                        <a:rPr lang="en-US" sz="2800" dirty="0">
                          <a:solidFill>
                            <a:schemeClr val="bg1"/>
                          </a:solidFill>
                        </a:rPr>
                        <a:t>75.54</a:t>
                      </a:r>
                      <a:endParaRPr lang="en-US" sz="4400" dirty="0">
                        <a:solidFill>
                          <a:schemeClr val="bg1"/>
                        </a:solidFill>
                      </a:endParaRPr>
                    </a:p>
                  </a:txBody>
                  <a:tcPr>
                    <a:solidFill>
                      <a:schemeClr val="accent1">
                        <a:lumMod val="75000"/>
                      </a:schemeClr>
                    </a:solidFill>
                  </a:tcPr>
                </a:tc>
                <a:extLst>
                  <a:ext uri="{0D108BD9-81ED-4DB2-BD59-A6C34878D82A}">
                    <a16:rowId xmlns:a16="http://schemas.microsoft.com/office/drawing/2014/main" val="3854044645"/>
                  </a:ext>
                </a:extLst>
              </a:tr>
              <a:tr h="743937">
                <a:tc>
                  <a:txBody>
                    <a:bodyPr/>
                    <a:lstStyle/>
                    <a:p>
                      <a:pPr algn="ctr"/>
                      <a:r>
                        <a:rPr lang="en-US" sz="2800" dirty="0">
                          <a:solidFill>
                            <a:schemeClr val="bg1"/>
                          </a:solidFill>
                        </a:rPr>
                        <a:t>MacOS</a:t>
                      </a:r>
                      <a:endParaRPr lang="en-US" sz="4400" dirty="0">
                        <a:solidFill>
                          <a:schemeClr val="bg1"/>
                        </a:solidFill>
                      </a:endParaRPr>
                    </a:p>
                  </a:txBody>
                  <a:tcPr>
                    <a:solidFill>
                      <a:schemeClr val="accent2">
                        <a:lumMod val="75000"/>
                      </a:schemeClr>
                    </a:solidFill>
                  </a:tcPr>
                </a:tc>
                <a:tc>
                  <a:txBody>
                    <a:bodyPr/>
                    <a:lstStyle/>
                    <a:p>
                      <a:pPr algn="ctr"/>
                      <a:r>
                        <a:rPr lang="en-US" sz="2800" dirty="0">
                          <a:solidFill>
                            <a:schemeClr val="bg1"/>
                          </a:solidFill>
                        </a:rPr>
                        <a:t>14.98</a:t>
                      </a:r>
                      <a:endParaRPr lang="en-US" sz="4400" dirty="0">
                        <a:solidFill>
                          <a:schemeClr val="bg1"/>
                        </a:solidFill>
                      </a:endParaRPr>
                    </a:p>
                  </a:txBody>
                  <a:tcPr>
                    <a:solidFill>
                      <a:schemeClr val="accent2">
                        <a:lumMod val="75000"/>
                      </a:schemeClr>
                    </a:solidFill>
                  </a:tcPr>
                </a:tc>
                <a:extLst>
                  <a:ext uri="{0D108BD9-81ED-4DB2-BD59-A6C34878D82A}">
                    <a16:rowId xmlns:a16="http://schemas.microsoft.com/office/drawing/2014/main" val="128566924"/>
                  </a:ext>
                </a:extLst>
              </a:tr>
              <a:tr h="743937">
                <a:tc>
                  <a:txBody>
                    <a:bodyPr/>
                    <a:lstStyle/>
                    <a:p>
                      <a:pPr algn="ctr"/>
                      <a:r>
                        <a:rPr lang="en-US" sz="2800" dirty="0">
                          <a:solidFill>
                            <a:schemeClr val="bg1"/>
                          </a:solidFill>
                        </a:rPr>
                        <a:t>Linux</a:t>
                      </a:r>
                      <a:endParaRPr lang="en-US" sz="4400" dirty="0">
                        <a:solidFill>
                          <a:schemeClr val="bg1"/>
                        </a:solidFill>
                      </a:endParaRPr>
                    </a:p>
                  </a:txBody>
                  <a:tcPr>
                    <a:solidFill>
                      <a:schemeClr val="bg1">
                        <a:lumMod val="65000"/>
                      </a:schemeClr>
                    </a:solidFill>
                  </a:tcPr>
                </a:tc>
                <a:tc>
                  <a:txBody>
                    <a:bodyPr/>
                    <a:lstStyle/>
                    <a:p>
                      <a:pPr algn="ctr"/>
                      <a:r>
                        <a:rPr lang="en-US" sz="2800" dirty="0">
                          <a:solidFill>
                            <a:schemeClr val="bg1"/>
                          </a:solidFill>
                        </a:rPr>
                        <a:t>2.45</a:t>
                      </a:r>
                    </a:p>
                  </a:txBody>
                  <a:tcPr>
                    <a:solidFill>
                      <a:schemeClr val="bg1">
                        <a:lumMod val="65000"/>
                      </a:schemeClr>
                    </a:solidFill>
                  </a:tcPr>
                </a:tc>
                <a:extLst>
                  <a:ext uri="{0D108BD9-81ED-4DB2-BD59-A6C34878D82A}">
                    <a16:rowId xmlns:a16="http://schemas.microsoft.com/office/drawing/2014/main" val="3559184104"/>
                  </a:ext>
                </a:extLst>
              </a:tr>
              <a:tr h="937321">
                <a:tc>
                  <a:txBody>
                    <a:bodyPr/>
                    <a:lstStyle/>
                    <a:p>
                      <a:pPr algn="ctr"/>
                      <a:r>
                        <a:rPr lang="en-US" sz="2800" dirty="0">
                          <a:solidFill>
                            <a:schemeClr val="bg1"/>
                          </a:solidFill>
                        </a:rPr>
                        <a:t>Chrome OS</a:t>
                      </a:r>
                    </a:p>
                  </a:txBody>
                  <a:tcPr>
                    <a:solidFill>
                      <a:schemeClr val="accent4"/>
                    </a:solidFill>
                  </a:tcPr>
                </a:tc>
                <a:tc>
                  <a:txBody>
                    <a:bodyPr/>
                    <a:lstStyle/>
                    <a:p>
                      <a:pPr algn="ctr"/>
                      <a:r>
                        <a:rPr lang="en-US" sz="2800" dirty="0">
                          <a:solidFill>
                            <a:schemeClr val="bg1"/>
                          </a:solidFill>
                        </a:rPr>
                        <a:t>2.22</a:t>
                      </a:r>
                    </a:p>
                  </a:txBody>
                  <a:tcPr>
                    <a:solidFill>
                      <a:schemeClr val="accent4"/>
                    </a:solidFill>
                  </a:tcPr>
                </a:tc>
                <a:extLst>
                  <a:ext uri="{0D108BD9-81ED-4DB2-BD59-A6C34878D82A}">
                    <a16:rowId xmlns:a16="http://schemas.microsoft.com/office/drawing/2014/main" val="3711369226"/>
                  </a:ext>
                </a:extLst>
              </a:tr>
            </a:tbl>
          </a:graphicData>
        </a:graphic>
      </p:graphicFrame>
      <p:graphicFrame>
        <p:nvGraphicFramePr>
          <p:cNvPr id="12" name="Chart 11">
            <a:extLst>
              <a:ext uri="{FF2B5EF4-FFF2-40B4-BE49-F238E27FC236}">
                <a16:creationId xmlns:a16="http://schemas.microsoft.com/office/drawing/2014/main" id="{01AAE6F0-7E78-4F1A-9780-D8191153FDB7}"/>
              </a:ext>
            </a:extLst>
          </p:cNvPr>
          <p:cNvGraphicFramePr/>
          <p:nvPr>
            <p:extLst>
              <p:ext uri="{D42A27DB-BD31-4B8C-83A1-F6EECF244321}">
                <p14:modId xmlns:p14="http://schemas.microsoft.com/office/powerpoint/2010/main" val="2671955249"/>
              </p:ext>
            </p:extLst>
          </p:nvPr>
        </p:nvGraphicFramePr>
        <p:xfrm>
          <a:off x="8443238" y="1928870"/>
          <a:ext cx="3342319" cy="398551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4861021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show="0">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150" normalizeH="0" baseline="0" noProof="0" dirty="0">
                <a:ln>
                  <a:noFill/>
                </a:ln>
                <a:solidFill>
                  <a:sysClr val="window" lastClr="FFFFFF"/>
                </a:solidFill>
                <a:effectLst/>
                <a:uLnTx/>
                <a:uFillTx/>
                <a:latin typeface="Rockwell"/>
                <a:ea typeface="+mj-ea"/>
                <a:cs typeface="+mj-cs"/>
              </a:rPr>
              <a:t>OS Market Share Pakistan</a:t>
            </a:r>
            <a:endParaRPr lang="en-US" sz="4000" dirty="0">
              <a:solidFill>
                <a:sysClr val="window" lastClr="FFFFFF"/>
              </a:solidFill>
              <a:latin typeface="Rockwell"/>
            </a:endParaRP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104</a:t>
            </a:fld>
            <a:endParaRPr lang="en-US" sz="1600" dirty="0"/>
          </a:p>
        </p:txBody>
      </p:sp>
      <p:graphicFrame>
        <p:nvGraphicFramePr>
          <p:cNvPr id="6" name="Table 6">
            <a:extLst>
              <a:ext uri="{FF2B5EF4-FFF2-40B4-BE49-F238E27FC236}">
                <a16:creationId xmlns:a16="http://schemas.microsoft.com/office/drawing/2014/main" id="{5A4E8B9E-F0CA-48FE-82E1-07EFE5B4A905}"/>
              </a:ext>
            </a:extLst>
          </p:cNvPr>
          <p:cNvGraphicFramePr>
            <a:graphicFrameLocks noGrp="1"/>
          </p:cNvGraphicFramePr>
          <p:nvPr>
            <p:extLst>
              <p:ext uri="{D42A27DB-BD31-4B8C-83A1-F6EECF244321}">
                <p14:modId xmlns:p14="http://schemas.microsoft.com/office/powerpoint/2010/main" val="3927336611"/>
              </p:ext>
            </p:extLst>
          </p:nvPr>
        </p:nvGraphicFramePr>
        <p:xfrm>
          <a:off x="290407" y="1914729"/>
          <a:ext cx="5805594" cy="3992092"/>
        </p:xfrm>
        <a:graphic>
          <a:graphicData uri="http://schemas.openxmlformats.org/drawingml/2006/table">
            <a:tbl>
              <a:tblPr firstRow="1" bandRow="1">
                <a:tableStyleId>{5C22544A-7EE6-4342-B048-85BDC9FD1C3A}</a:tableStyleId>
              </a:tblPr>
              <a:tblGrid>
                <a:gridCol w="2902797">
                  <a:extLst>
                    <a:ext uri="{9D8B030D-6E8A-4147-A177-3AD203B41FA5}">
                      <a16:colId xmlns:a16="http://schemas.microsoft.com/office/drawing/2014/main" val="3167660132"/>
                    </a:ext>
                  </a:extLst>
                </a:gridCol>
                <a:gridCol w="2902797">
                  <a:extLst>
                    <a:ext uri="{9D8B030D-6E8A-4147-A177-3AD203B41FA5}">
                      <a16:colId xmlns:a16="http://schemas.microsoft.com/office/drawing/2014/main" val="214286921"/>
                    </a:ext>
                  </a:extLst>
                </a:gridCol>
              </a:tblGrid>
              <a:tr h="816376">
                <a:tc>
                  <a:txBody>
                    <a:bodyPr/>
                    <a:lstStyle/>
                    <a:p>
                      <a:pPr algn="ctr"/>
                      <a:r>
                        <a:rPr lang="en-US" sz="4400" dirty="0"/>
                        <a:t>OS</a:t>
                      </a:r>
                    </a:p>
                  </a:txBody>
                  <a:tcPr>
                    <a:solidFill>
                      <a:schemeClr val="tx1"/>
                    </a:solidFill>
                  </a:tcPr>
                </a:tc>
                <a:tc>
                  <a:txBody>
                    <a:bodyPr/>
                    <a:lstStyle/>
                    <a:p>
                      <a:pPr algn="ctr"/>
                      <a:r>
                        <a:rPr lang="en-US" sz="2400" dirty="0"/>
                        <a:t>Market share</a:t>
                      </a:r>
                    </a:p>
                    <a:p>
                      <a:pPr algn="ctr"/>
                      <a:r>
                        <a:rPr lang="en-US" sz="2400" dirty="0"/>
                        <a:t>in %</a:t>
                      </a:r>
                    </a:p>
                  </a:txBody>
                  <a:tcPr>
                    <a:solidFill>
                      <a:schemeClr val="tx1"/>
                    </a:solidFill>
                  </a:tcPr>
                </a:tc>
                <a:extLst>
                  <a:ext uri="{0D108BD9-81ED-4DB2-BD59-A6C34878D82A}">
                    <a16:rowId xmlns:a16="http://schemas.microsoft.com/office/drawing/2014/main" val="3494624771"/>
                  </a:ext>
                </a:extLst>
              </a:tr>
              <a:tr h="743937">
                <a:tc>
                  <a:txBody>
                    <a:bodyPr/>
                    <a:lstStyle/>
                    <a:p>
                      <a:pPr algn="ctr"/>
                      <a:r>
                        <a:rPr lang="en-US" sz="2800" dirty="0"/>
                        <a:t>Window</a:t>
                      </a:r>
                    </a:p>
                  </a:txBody>
                  <a:tcPr>
                    <a:solidFill>
                      <a:schemeClr val="accent1">
                        <a:lumMod val="75000"/>
                      </a:schemeClr>
                    </a:solidFill>
                  </a:tcPr>
                </a:tc>
                <a:tc>
                  <a:txBody>
                    <a:bodyPr/>
                    <a:lstStyle/>
                    <a:p>
                      <a:pPr algn="ctr"/>
                      <a:r>
                        <a:rPr lang="en-US" sz="2800" dirty="0"/>
                        <a:t>82.39</a:t>
                      </a:r>
                      <a:endParaRPr lang="en-US" sz="4400" dirty="0"/>
                    </a:p>
                  </a:txBody>
                  <a:tcPr>
                    <a:solidFill>
                      <a:schemeClr val="accent1">
                        <a:lumMod val="75000"/>
                      </a:schemeClr>
                    </a:solidFill>
                  </a:tcPr>
                </a:tc>
                <a:extLst>
                  <a:ext uri="{0D108BD9-81ED-4DB2-BD59-A6C34878D82A}">
                    <a16:rowId xmlns:a16="http://schemas.microsoft.com/office/drawing/2014/main" val="3854044645"/>
                  </a:ext>
                </a:extLst>
              </a:tr>
              <a:tr h="743937">
                <a:tc>
                  <a:txBody>
                    <a:bodyPr/>
                    <a:lstStyle/>
                    <a:p>
                      <a:pPr algn="ctr"/>
                      <a:r>
                        <a:rPr lang="en-US" sz="2800" dirty="0"/>
                        <a:t>MacOS</a:t>
                      </a:r>
                      <a:endParaRPr lang="en-US" sz="4400" dirty="0"/>
                    </a:p>
                  </a:txBody>
                  <a:tcPr>
                    <a:solidFill>
                      <a:schemeClr val="accent2">
                        <a:lumMod val="75000"/>
                      </a:schemeClr>
                    </a:solidFill>
                  </a:tcPr>
                </a:tc>
                <a:tc>
                  <a:txBody>
                    <a:bodyPr/>
                    <a:lstStyle/>
                    <a:p>
                      <a:pPr algn="ctr"/>
                      <a:r>
                        <a:rPr lang="en-US" sz="2800" dirty="0"/>
                        <a:t>3.3</a:t>
                      </a:r>
                      <a:endParaRPr lang="en-US" sz="4400" dirty="0"/>
                    </a:p>
                  </a:txBody>
                  <a:tcPr>
                    <a:solidFill>
                      <a:schemeClr val="accent2">
                        <a:lumMod val="75000"/>
                      </a:schemeClr>
                    </a:solidFill>
                  </a:tcPr>
                </a:tc>
                <a:extLst>
                  <a:ext uri="{0D108BD9-81ED-4DB2-BD59-A6C34878D82A}">
                    <a16:rowId xmlns:a16="http://schemas.microsoft.com/office/drawing/2014/main" val="128566924"/>
                  </a:ext>
                </a:extLst>
              </a:tr>
              <a:tr h="743937">
                <a:tc>
                  <a:txBody>
                    <a:bodyPr/>
                    <a:lstStyle/>
                    <a:p>
                      <a:pPr algn="ctr"/>
                      <a:r>
                        <a:rPr lang="en-US" sz="2800" dirty="0"/>
                        <a:t>Linux</a:t>
                      </a:r>
                      <a:endParaRPr lang="en-US" sz="4400" dirty="0"/>
                    </a:p>
                  </a:txBody>
                  <a:tcPr>
                    <a:solidFill>
                      <a:schemeClr val="bg1">
                        <a:lumMod val="65000"/>
                      </a:schemeClr>
                    </a:solidFill>
                  </a:tcPr>
                </a:tc>
                <a:tc>
                  <a:txBody>
                    <a:bodyPr/>
                    <a:lstStyle/>
                    <a:p>
                      <a:pPr algn="ctr"/>
                      <a:r>
                        <a:rPr lang="en-US" sz="2800" dirty="0"/>
                        <a:t>1.72</a:t>
                      </a:r>
                    </a:p>
                  </a:txBody>
                  <a:tcPr>
                    <a:solidFill>
                      <a:schemeClr val="bg1">
                        <a:lumMod val="65000"/>
                      </a:schemeClr>
                    </a:solidFill>
                  </a:tcPr>
                </a:tc>
                <a:extLst>
                  <a:ext uri="{0D108BD9-81ED-4DB2-BD59-A6C34878D82A}">
                    <a16:rowId xmlns:a16="http://schemas.microsoft.com/office/drawing/2014/main" val="3559184104"/>
                  </a:ext>
                </a:extLst>
              </a:tr>
              <a:tr h="937321">
                <a:tc>
                  <a:txBody>
                    <a:bodyPr/>
                    <a:lstStyle/>
                    <a:p>
                      <a:pPr algn="ctr"/>
                      <a:r>
                        <a:rPr lang="en-US" sz="2800" dirty="0"/>
                        <a:t>Chrome OS</a:t>
                      </a:r>
                    </a:p>
                  </a:txBody>
                  <a:tcPr>
                    <a:solidFill>
                      <a:schemeClr val="accent4"/>
                    </a:solidFill>
                  </a:tcPr>
                </a:tc>
                <a:tc>
                  <a:txBody>
                    <a:bodyPr/>
                    <a:lstStyle/>
                    <a:p>
                      <a:pPr algn="ctr"/>
                      <a:r>
                        <a:rPr lang="en-US" sz="2800" dirty="0"/>
                        <a:t>0.26</a:t>
                      </a:r>
                    </a:p>
                  </a:txBody>
                  <a:tcPr>
                    <a:solidFill>
                      <a:schemeClr val="accent4"/>
                    </a:solidFill>
                  </a:tcPr>
                </a:tc>
                <a:extLst>
                  <a:ext uri="{0D108BD9-81ED-4DB2-BD59-A6C34878D82A}">
                    <a16:rowId xmlns:a16="http://schemas.microsoft.com/office/drawing/2014/main" val="3711369226"/>
                  </a:ext>
                </a:extLst>
              </a:tr>
            </a:tbl>
          </a:graphicData>
        </a:graphic>
      </p:graphicFrame>
      <p:graphicFrame>
        <p:nvGraphicFramePr>
          <p:cNvPr id="12" name="Chart 11">
            <a:extLst>
              <a:ext uri="{FF2B5EF4-FFF2-40B4-BE49-F238E27FC236}">
                <a16:creationId xmlns:a16="http://schemas.microsoft.com/office/drawing/2014/main" id="{01AAE6F0-7E78-4F1A-9780-D8191153FDB7}"/>
              </a:ext>
            </a:extLst>
          </p:cNvPr>
          <p:cNvGraphicFramePr/>
          <p:nvPr>
            <p:extLst>
              <p:ext uri="{D42A27DB-BD31-4B8C-83A1-F6EECF244321}">
                <p14:modId xmlns:p14="http://schemas.microsoft.com/office/powerpoint/2010/main" val="2058394921"/>
              </p:ext>
            </p:extLst>
          </p:nvPr>
        </p:nvGraphicFramePr>
        <p:xfrm>
          <a:off x="6089639" y="1928343"/>
          <a:ext cx="5805593" cy="398551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81853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49543" y="6324700"/>
            <a:ext cx="455321"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11</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pic>
        <p:nvPicPr>
          <p:cNvPr id="2" name="Picture 1">
            <a:extLst>
              <a:ext uri="{FF2B5EF4-FFF2-40B4-BE49-F238E27FC236}">
                <a16:creationId xmlns:a16="http://schemas.microsoft.com/office/drawing/2014/main" id="{43E573E4-113F-4D61-AF20-98B80A7A8D16}"/>
              </a:ext>
            </a:extLst>
          </p:cNvPr>
          <p:cNvPicPr>
            <a:picLocks noChangeAspect="1"/>
          </p:cNvPicPr>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52938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49543" y="6324700"/>
            <a:ext cx="455321"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12</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pic>
        <p:nvPicPr>
          <p:cNvPr id="3" name="Picture 2">
            <a:extLst>
              <a:ext uri="{FF2B5EF4-FFF2-40B4-BE49-F238E27FC236}">
                <a16:creationId xmlns:a16="http://schemas.microsoft.com/office/drawing/2014/main" id="{8400313A-08BD-4941-B7DD-18F798F4E396}"/>
              </a:ext>
            </a:extLst>
          </p:cNvPr>
          <p:cNvPicPr>
            <a:picLocks noChangeAspect="1"/>
          </p:cNvPicPr>
          <p:nvPr/>
        </p:nvPicPr>
        <p:blipFill>
          <a:blip r:embed="rId4"/>
          <a:stretch>
            <a:fillRect/>
          </a:stretch>
        </p:blipFill>
        <p:spPr>
          <a:xfrm>
            <a:off x="0" y="0"/>
            <a:ext cx="12192000" cy="6826350"/>
          </a:xfrm>
          <a:prstGeom prst="rect">
            <a:avLst/>
          </a:prstGeom>
        </p:spPr>
      </p:pic>
    </p:spTree>
    <p:extLst>
      <p:ext uri="{BB962C8B-B14F-4D97-AF65-F5344CB8AC3E}">
        <p14:creationId xmlns:p14="http://schemas.microsoft.com/office/powerpoint/2010/main" val="22591232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13</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2800" b="1" dirty="0">
                <a:solidFill>
                  <a:schemeClr val="accent3">
                    <a:lumMod val="75000"/>
                  </a:schemeClr>
                </a:solidFill>
              </a:rPr>
              <a:t>When you specify CSS styles inside the @keyframes rule, the animation will gradually change from the current style to the new style at certain times.</a:t>
            </a:r>
          </a:p>
          <a:p>
            <a:pPr marL="342900" indent="-342900">
              <a:lnSpc>
                <a:spcPct val="100000"/>
              </a:lnSpc>
              <a:buFont typeface="Arial" panose="020B0604020202020204" pitchFamily="34" charset="0"/>
              <a:buChar char="•"/>
            </a:pPr>
            <a:r>
              <a:rPr lang="en-US" sz="2800" b="1" dirty="0">
                <a:solidFill>
                  <a:schemeClr val="accent3">
                    <a:lumMod val="75000"/>
                  </a:schemeClr>
                </a:solidFill>
              </a:rPr>
              <a:t>To get an animation to work, you must bind the animation to an element.</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2000" dirty="0">
              <a:solidFill>
                <a:srgbClr val="A52A2A"/>
              </a:solidFill>
              <a:latin typeface="Consolas" panose="020B0609020204030204" pitchFamily="49" charset="0"/>
            </a:endParaRPr>
          </a:p>
          <a:p>
            <a:pPr>
              <a:lnSpc>
                <a:spcPct val="100000"/>
              </a:lnSpc>
            </a:pPr>
            <a:endParaRPr lang="en-US" sz="2000" dirty="0">
              <a:solidFill>
                <a:srgbClr val="A52A2A"/>
              </a:solidFill>
              <a:latin typeface="Consolas" panose="020B0609020204030204" pitchFamily="49" charset="0"/>
            </a:endParaRPr>
          </a:p>
          <a:p>
            <a:pPr>
              <a:lnSpc>
                <a:spcPct val="100000"/>
              </a:lnSpc>
            </a:pPr>
            <a:endParaRPr lang="en-US" sz="2000" dirty="0">
              <a:solidFill>
                <a:srgbClr val="A52A2A"/>
              </a:solidFill>
              <a:latin typeface="Consolas" panose="020B0609020204030204" pitchFamily="49" charset="0"/>
            </a:endParaRPr>
          </a:p>
          <a:p>
            <a:pPr>
              <a:lnSpc>
                <a:spcPct val="100000"/>
              </a:lnSpc>
            </a:pPr>
            <a:r>
              <a:rPr lang="en-US" sz="2000" dirty="0">
                <a:solidFill>
                  <a:srgbClr val="A52A2A"/>
                </a:solidFill>
                <a:latin typeface="Consolas" panose="020B0609020204030204" pitchFamily="49" charset="0"/>
              </a:rPr>
              <a:t>@keyframes example/</a:t>
            </a:r>
            <a:r>
              <a:rPr lang="en-US" sz="2000" dirty="0" err="1">
                <a:solidFill>
                  <a:srgbClr val="A52A2A"/>
                </a:solidFill>
                <a:latin typeface="Consolas" panose="020B0609020204030204" pitchFamily="49" charset="0"/>
              </a:rPr>
              <a:t>AnyName</a:t>
            </a:r>
            <a:r>
              <a:rPr lang="en-US" sz="2000" dirty="0">
                <a:solidFill>
                  <a:srgbClr val="A52A2A"/>
                </a:solidFill>
                <a:latin typeface="Consolas" panose="020B0609020204030204" pitchFamily="49" charset="0"/>
              </a:rPr>
              <a:t> </a:t>
            </a:r>
            <a:r>
              <a:rPr lang="en-US" sz="2000" dirty="0">
                <a:solidFill>
                  <a:srgbClr val="000000"/>
                </a:solidFill>
                <a:latin typeface="Consolas" panose="020B0609020204030204" pitchFamily="49" charset="0"/>
              </a:rPr>
              <a:t>{</a:t>
            </a:r>
            <a:br>
              <a:rPr lang="en-US" sz="2000" dirty="0">
                <a:solidFill>
                  <a:srgbClr val="A52A2A"/>
                </a:solidFill>
                <a:latin typeface="Consolas" panose="020B0609020204030204" pitchFamily="49" charset="0"/>
              </a:rPr>
            </a:br>
            <a:r>
              <a:rPr lang="en-US" sz="2000" dirty="0">
                <a:solidFill>
                  <a:srgbClr val="A52A2A"/>
                </a:solidFill>
                <a:latin typeface="Consolas" panose="020B0609020204030204" pitchFamily="49" charset="0"/>
              </a:rPr>
              <a:t>  from </a:t>
            </a:r>
            <a:r>
              <a:rPr lang="en-US" sz="2000" dirty="0">
                <a:solidFill>
                  <a:srgbClr val="000000"/>
                </a:solidFill>
                <a:latin typeface="Consolas" panose="020B0609020204030204" pitchFamily="49" charset="0"/>
              </a:rPr>
              <a:t>{</a:t>
            </a:r>
            <a:r>
              <a:rPr lang="en-US" sz="2000" dirty="0">
                <a:solidFill>
                  <a:srgbClr val="FF0000"/>
                </a:solidFill>
                <a:latin typeface="Consolas" panose="020B0609020204030204" pitchFamily="49" charset="0"/>
              </a:rPr>
              <a:t>background-color</a:t>
            </a:r>
            <a:r>
              <a:rPr lang="en-US" sz="2000" dirty="0">
                <a:solidFill>
                  <a:srgbClr val="000000"/>
                </a:solidFill>
                <a:latin typeface="Consolas" panose="020B0609020204030204" pitchFamily="49" charset="0"/>
              </a:rPr>
              <a:t>:</a:t>
            </a:r>
            <a:r>
              <a:rPr lang="en-US" sz="2000" dirty="0">
                <a:solidFill>
                  <a:srgbClr val="0000CD"/>
                </a:solidFill>
                <a:latin typeface="Consolas" panose="020B0609020204030204" pitchFamily="49" charset="0"/>
              </a:rPr>
              <a:t> red</a:t>
            </a:r>
            <a:r>
              <a:rPr lang="en-US" sz="2000" dirty="0">
                <a:solidFill>
                  <a:srgbClr val="000000"/>
                </a:solidFill>
                <a:latin typeface="Consolas" panose="020B0609020204030204" pitchFamily="49" charset="0"/>
              </a:rPr>
              <a:t>;}</a:t>
            </a:r>
            <a:br>
              <a:rPr lang="en-US" sz="2000" dirty="0">
                <a:solidFill>
                  <a:srgbClr val="A52A2A"/>
                </a:solidFill>
                <a:latin typeface="Consolas" panose="020B0609020204030204" pitchFamily="49" charset="0"/>
              </a:rPr>
            </a:br>
            <a:r>
              <a:rPr lang="en-US" sz="2000" dirty="0">
                <a:solidFill>
                  <a:srgbClr val="A52A2A"/>
                </a:solidFill>
                <a:latin typeface="Consolas" panose="020B0609020204030204" pitchFamily="49" charset="0"/>
              </a:rPr>
              <a:t>  to </a:t>
            </a:r>
            <a:r>
              <a:rPr lang="en-US" sz="2000" dirty="0">
                <a:solidFill>
                  <a:srgbClr val="000000"/>
                </a:solidFill>
                <a:latin typeface="Consolas" panose="020B0609020204030204" pitchFamily="49" charset="0"/>
              </a:rPr>
              <a:t>{</a:t>
            </a:r>
            <a:r>
              <a:rPr lang="en-US" sz="2000" dirty="0">
                <a:solidFill>
                  <a:srgbClr val="FF0000"/>
                </a:solidFill>
                <a:latin typeface="Consolas" panose="020B0609020204030204" pitchFamily="49" charset="0"/>
              </a:rPr>
              <a:t>background-color</a:t>
            </a:r>
            <a:r>
              <a:rPr lang="en-US" sz="2000" dirty="0">
                <a:solidFill>
                  <a:srgbClr val="000000"/>
                </a:solidFill>
                <a:latin typeface="Consolas" panose="020B0609020204030204" pitchFamily="49" charset="0"/>
              </a:rPr>
              <a:t>:</a:t>
            </a:r>
            <a:r>
              <a:rPr lang="en-US" sz="2000" dirty="0">
                <a:solidFill>
                  <a:srgbClr val="0000CD"/>
                </a:solidFill>
                <a:latin typeface="Consolas" panose="020B0609020204030204" pitchFamily="49" charset="0"/>
              </a:rPr>
              <a:t> yellow</a:t>
            </a:r>
            <a:r>
              <a:rPr lang="en-US" sz="2000" dirty="0">
                <a:solidFill>
                  <a:srgbClr val="000000"/>
                </a:solidFill>
                <a:latin typeface="Consolas" panose="020B0609020204030204" pitchFamily="49" charset="0"/>
              </a:rPr>
              <a:t>;}</a:t>
            </a:r>
            <a:br>
              <a:rPr lang="en-US" sz="2000" dirty="0">
                <a:solidFill>
                  <a:srgbClr val="A52A2A"/>
                </a:solidFill>
                <a:latin typeface="Consolas" panose="020B0609020204030204" pitchFamily="49" charset="0"/>
              </a:rPr>
            </a:br>
            <a:r>
              <a:rPr lang="en-US" sz="2000" dirty="0">
                <a:solidFill>
                  <a:srgbClr val="000000"/>
                </a:solidFill>
                <a:latin typeface="Consolas" panose="020B0609020204030204" pitchFamily="49" charset="0"/>
              </a:rPr>
              <a:t>}</a:t>
            </a:r>
            <a:endParaRPr lang="en-US" sz="2000" b="1" dirty="0">
              <a:solidFill>
                <a:srgbClr val="196932"/>
              </a:solidFill>
            </a:endParaRPr>
          </a:p>
        </p:txBody>
      </p:sp>
      <p:sp>
        <p:nvSpPr>
          <p:cNvPr id="32" name="Title 1">
            <a:extLst>
              <a:ext uri="{FF2B5EF4-FFF2-40B4-BE49-F238E27FC236}">
                <a16:creationId xmlns:a16="http://schemas.microsoft.com/office/drawing/2014/main" id="{146E24A4-4EFB-4DCF-AF95-6E86846A913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600" dirty="0">
                <a:solidFill>
                  <a:schemeClr val="accent3">
                    <a:lumMod val="60000"/>
                    <a:lumOff val="40000"/>
                  </a:schemeClr>
                </a:solidFill>
              </a:rPr>
              <a:t>@keyframes Rule</a:t>
            </a:r>
          </a:p>
        </p:txBody>
      </p:sp>
    </p:spTree>
    <p:extLst>
      <p:ext uri="{BB962C8B-B14F-4D97-AF65-F5344CB8AC3E}">
        <p14:creationId xmlns:p14="http://schemas.microsoft.com/office/powerpoint/2010/main" val="3684283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14</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eaLnBrk="0" fontAlgn="base" hangingPunct="0">
              <a:lnSpc>
                <a:spcPct val="100000"/>
              </a:lnSpc>
              <a:spcBef>
                <a:spcPct val="0"/>
              </a:spcBef>
              <a:spcAft>
                <a:spcPct val="0"/>
              </a:spcAft>
            </a:pPr>
            <a:r>
              <a:rPr lang="en-US" altLang="en-US" sz="1800" dirty="0">
                <a:solidFill>
                  <a:srgbClr val="000000"/>
                </a:solidFill>
                <a:latin typeface="Verdana" panose="020B0604030504040204" pitchFamily="34" charset="0"/>
              </a:rPr>
              <a:t>The </a:t>
            </a:r>
            <a:r>
              <a:rPr lang="en-US" altLang="en-US" sz="1800" dirty="0">
                <a:solidFill>
                  <a:srgbClr val="DC143C"/>
                </a:solidFill>
                <a:latin typeface="Consolas" panose="020B0609020204030204" pitchFamily="49" charset="0"/>
              </a:rPr>
              <a:t>animation-timing-function</a:t>
            </a:r>
            <a:r>
              <a:rPr lang="en-US" altLang="en-US" sz="1800" dirty="0">
                <a:solidFill>
                  <a:srgbClr val="000000"/>
                </a:solidFill>
                <a:latin typeface="Verdana" panose="020B0604030504040204" pitchFamily="34" charset="0"/>
              </a:rPr>
              <a:t> property specifies the speed curve of the animation.</a:t>
            </a:r>
            <a:endParaRPr lang="en-US" altLang="en-US" sz="1800" dirty="0">
              <a:solidFill>
                <a:schemeClr val="tx1"/>
              </a:solidFill>
            </a:endParaRPr>
          </a:p>
          <a:p>
            <a:pPr lvl="0" eaLnBrk="0" fontAlgn="base" hangingPunct="0">
              <a:lnSpc>
                <a:spcPct val="100000"/>
              </a:lnSpc>
              <a:spcBef>
                <a:spcPct val="0"/>
              </a:spcBef>
              <a:spcAft>
                <a:spcPct val="0"/>
              </a:spcAft>
            </a:pPr>
            <a:r>
              <a:rPr lang="en-US" altLang="en-US" sz="1800" dirty="0">
                <a:solidFill>
                  <a:srgbClr val="000000"/>
                </a:solidFill>
                <a:latin typeface="Verdana" panose="020B0604030504040204" pitchFamily="34" charset="0"/>
              </a:rPr>
              <a:t>The animation-timing-function property can have the following values:</a:t>
            </a:r>
          </a:p>
          <a:p>
            <a:pPr lvl="0" eaLnBrk="0" fontAlgn="base" hangingPunct="0">
              <a:lnSpc>
                <a:spcPct val="100000"/>
              </a:lnSpc>
              <a:spcBef>
                <a:spcPct val="0"/>
              </a:spcBef>
              <a:spcAft>
                <a:spcPct val="0"/>
              </a:spcAft>
            </a:pPr>
            <a:endParaRPr lang="en-US" altLang="en-US" sz="1800" dirty="0">
              <a:solidFill>
                <a:schemeClr val="tx1"/>
              </a:solidFill>
            </a:endParaRPr>
          </a:p>
          <a:p>
            <a:pPr lvl="0" eaLnBrk="0" fontAlgn="base" hangingPunct="0">
              <a:lnSpc>
                <a:spcPct val="100000"/>
              </a:lnSpc>
              <a:spcBef>
                <a:spcPct val="0"/>
              </a:spcBef>
              <a:spcAft>
                <a:spcPct val="0"/>
              </a:spcAft>
              <a:buFontTx/>
              <a:buChar char="•"/>
            </a:pPr>
            <a:r>
              <a:rPr lang="en-US" altLang="en-US" sz="1800" dirty="0">
                <a:solidFill>
                  <a:srgbClr val="DC143C"/>
                </a:solidFill>
                <a:latin typeface="Consolas" panose="020B0609020204030204" pitchFamily="49" charset="0"/>
              </a:rPr>
              <a:t>ease</a:t>
            </a:r>
            <a:r>
              <a:rPr lang="en-US" altLang="en-US" sz="1800" dirty="0">
                <a:solidFill>
                  <a:srgbClr val="000000"/>
                </a:solidFill>
                <a:latin typeface="Verdana" panose="020B0604030504040204" pitchFamily="34" charset="0"/>
              </a:rPr>
              <a:t> - Specifies an animation with a slow start, then fast, then end slowly (this is default)</a:t>
            </a:r>
          </a:p>
          <a:p>
            <a:pPr lvl="0" eaLnBrk="0" fontAlgn="base" hangingPunct="0">
              <a:lnSpc>
                <a:spcPct val="100000"/>
              </a:lnSpc>
              <a:spcBef>
                <a:spcPct val="0"/>
              </a:spcBef>
              <a:spcAft>
                <a:spcPct val="0"/>
              </a:spcAft>
              <a:buFontTx/>
              <a:buChar char="•"/>
            </a:pPr>
            <a:r>
              <a:rPr lang="en-US" altLang="en-US" sz="1800" dirty="0">
                <a:solidFill>
                  <a:srgbClr val="DC143C"/>
                </a:solidFill>
                <a:latin typeface="Consolas" panose="020B0609020204030204" pitchFamily="49" charset="0"/>
              </a:rPr>
              <a:t>linear</a:t>
            </a:r>
            <a:r>
              <a:rPr lang="en-US" altLang="en-US" sz="1800" dirty="0">
                <a:solidFill>
                  <a:srgbClr val="000000"/>
                </a:solidFill>
                <a:latin typeface="Verdana" panose="020B0604030504040204" pitchFamily="34" charset="0"/>
              </a:rPr>
              <a:t> - Specifies an animation with the same speed from start to end</a:t>
            </a:r>
          </a:p>
          <a:p>
            <a:pPr lvl="0" eaLnBrk="0" fontAlgn="base" hangingPunct="0">
              <a:lnSpc>
                <a:spcPct val="100000"/>
              </a:lnSpc>
              <a:spcBef>
                <a:spcPct val="0"/>
              </a:spcBef>
              <a:spcAft>
                <a:spcPct val="0"/>
              </a:spcAft>
              <a:buFontTx/>
              <a:buChar char="•"/>
            </a:pPr>
            <a:r>
              <a:rPr lang="en-US" altLang="en-US" sz="1800" dirty="0">
                <a:solidFill>
                  <a:srgbClr val="DC143C"/>
                </a:solidFill>
                <a:latin typeface="Consolas" panose="020B0609020204030204" pitchFamily="49" charset="0"/>
              </a:rPr>
              <a:t>ease-in</a:t>
            </a:r>
            <a:r>
              <a:rPr lang="en-US" altLang="en-US" sz="1800" dirty="0">
                <a:solidFill>
                  <a:srgbClr val="000000"/>
                </a:solidFill>
                <a:latin typeface="Verdana" panose="020B0604030504040204" pitchFamily="34" charset="0"/>
              </a:rPr>
              <a:t> - Specifies an animation with a slow start</a:t>
            </a:r>
          </a:p>
          <a:p>
            <a:pPr lvl="0" eaLnBrk="0" fontAlgn="base" hangingPunct="0">
              <a:lnSpc>
                <a:spcPct val="100000"/>
              </a:lnSpc>
              <a:spcBef>
                <a:spcPct val="0"/>
              </a:spcBef>
              <a:spcAft>
                <a:spcPct val="0"/>
              </a:spcAft>
              <a:buFontTx/>
              <a:buChar char="•"/>
            </a:pPr>
            <a:r>
              <a:rPr lang="en-US" altLang="en-US" sz="1800" dirty="0">
                <a:solidFill>
                  <a:srgbClr val="DC143C"/>
                </a:solidFill>
                <a:latin typeface="Consolas" panose="020B0609020204030204" pitchFamily="49" charset="0"/>
              </a:rPr>
              <a:t>ease-out</a:t>
            </a:r>
            <a:r>
              <a:rPr lang="en-US" altLang="en-US" sz="1800" dirty="0">
                <a:solidFill>
                  <a:srgbClr val="000000"/>
                </a:solidFill>
                <a:latin typeface="Verdana" panose="020B0604030504040204" pitchFamily="34" charset="0"/>
              </a:rPr>
              <a:t> - Specifies an animation with a slow end</a:t>
            </a:r>
          </a:p>
          <a:p>
            <a:pPr lvl="0" eaLnBrk="0" fontAlgn="base" hangingPunct="0">
              <a:lnSpc>
                <a:spcPct val="100000"/>
              </a:lnSpc>
              <a:spcBef>
                <a:spcPct val="0"/>
              </a:spcBef>
              <a:spcAft>
                <a:spcPct val="0"/>
              </a:spcAft>
              <a:buFontTx/>
              <a:buChar char="•"/>
            </a:pPr>
            <a:r>
              <a:rPr lang="en-US" altLang="en-US" sz="1800" dirty="0">
                <a:solidFill>
                  <a:srgbClr val="DC143C"/>
                </a:solidFill>
                <a:latin typeface="Consolas" panose="020B0609020204030204" pitchFamily="49" charset="0"/>
              </a:rPr>
              <a:t>ease-in-out</a:t>
            </a:r>
            <a:r>
              <a:rPr lang="en-US" altLang="en-US" sz="1800" dirty="0">
                <a:solidFill>
                  <a:srgbClr val="000000"/>
                </a:solidFill>
                <a:latin typeface="Verdana" panose="020B0604030504040204" pitchFamily="34" charset="0"/>
              </a:rPr>
              <a:t> - Specifies an animation with a slow start and end</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1600" dirty="0">
              <a:solidFill>
                <a:srgbClr val="A52A2A"/>
              </a:solidFill>
              <a:latin typeface="Consolas" panose="020B0609020204030204" pitchFamily="49" charset="0"/>
            </a:endParaRPr>
          </a:p>
          <a:p>
            <a:pPr>
              <a:lnSpc>
                <a:spcPct val="100000"/>
              </a:lnSpc>
            </a:pPr>
            <a:endParaRPr lang="en-US" sz="1600" dirty="0">
              <a:solidFill>
                <a:srgbClr val="A52A2A"/>
              </a:solidFill>
              <a:latin typeface="Consolas" panose="020B0609020204030204" pitchFamily="49" charset="0"/>
            </a:endParaRPr>
          </a:p>
          <a:p>
            <a:pPr>
              <a:lnSpc>
                <a:spcPct val="100000"/>
              </a:lnSpc>
            </a:pPr>
            <a:r>
              <a:rPr lang="en-US" sz="1600" dirty="0">
                <a:solidFill>
                  <a:srgbClr val="A52A2A"/>
                </a:solidFill>
                <a:latin typeface="Consolas" panose="020B0609020204030204" pitchFamily="49" charset="0"/>
              </a:rPr>
              <a:t>#div1 {animation-timing-function: linear;}</a:t>
            </a:r>
          </a:p>
          <a:p>
            <a:pPr>
              <a:lnSpc>
                <a:spcPct val="100000"/>
              </a:lnSpc>
            </a:pPr>
            <a:r>
              <a:rPr lang="en-US" sz="1600" dirty="0">
                <a:solidFill>
                  <a:srgbClr val="A52A2A"/>
                </a:solidFill>
                <a:latin typeface="Consolas" panose="020B0609020204030204" pitchFamily="49" charset="0"/>
              </a:rPr>
              <a:t>#div2 {animation-timing-function: ease;}</a:t>
            </a:r>
          </a:p>
          <a:p>
            <a:pPr>
              <a:lnSpc>
                <a:spcPct val="100000"/>
              </a:lnSpc>
            </a:pPr>
            <a:r>
              <a:rPr lang="en-US" sz="1600" dirty="0">
                <a:solidFill>
                  <a:srgbClr val="A52A2A"/>
                </a:solidFill>
                <a:latin typeface="Consolas" panose="020B0609020204030204" pitchFamily="49" charset="0"/>
              </a:rPr>
              <a:t>#div3 {animation-timing-function: ease-in;}</a:t>
            </a:r>
          </a:p>
          <a:p>
            <a:pPr>
              <a:lnSpc>
                <a:spcPct val="100000"/>
              </a:lnSpc>
            </a:pPr>
            <a:r>
              <a:rPr lang="en-US" sz="1600" dirty="0">
                <a:solidFill>
                  <a:srgbClr val="A52A2A"/>
                </a:solidFill>
                <a:latin typeface="Consolas" panose="020B0609020204030204" pitchFamily="49" charset="0"/>
              </a:rPr>
              <a:t>#div4 {animation-timing-function: ease-out;}</a:t>
            </a:r>
          </a:p>
          <a:p>
            <a:pPr>
              <a:lnSpc>
                <a:spcPct val="100000"/>
              </a:lnSpc>
            </a:pPr>
            <a:r>
              <a:rPr lang="en-US" sz="1600" dirty="0">
                <a:solidFill>
                  <a:srgbClr val="A52A2A"/>
                </a:solidFill>
                <a:latin typeface="Consolas" panose="020B0609020204030204" pitchFamily="49" charset="0"/>
              </a:rPr>
              <a:t>#div5 {animation-timing-function: ease-in-out;}</a:t>
            </a:r>
          </a:p>
        </p:txBody>
      </p:sp>
      <p:sp>
        <p:nvSpPr>
          <p:cNvPr id="32" name="Title 1">
            <a:extLst>
              <a:ext uri="{FF2B5EF4-FFF2-40B4-BE49-F238E27FC236}">
                <a16:creationId xmlns:a16="http://schemas.microsoft.com/office/drawing/2014/main" id="{146E24A4-4EFB-4DCF-AF95-6E86846A9134}"/>
              </a:ext>
            </a:extLst>
          </p:cNvPr>
          <p:cNvSpPr txBox="1">
            <a:spLocks/>
          </p:cNvSpPr>
          <p:nvPr/>
        </p:nvSpPr>
        <p:spPr>
          <a:xfrm>
            <a:off x="0" y="0"/>
            <a:ext cx="8328393"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600" dirty="0">
                <a:solidFill>
                  <a:schemeClr val="accent3">
                    <a:lumMod val="60000"/>
                    <a:lumOff val="40000"/>
                  </a:schemeClr>
                </a:solidFill>
              </a:rPr>
              <a:t>Specify the Speed Curve of the Animation</a:t>
            </a:r>
          </a:p>
        </p:txBody>
      </p:sp>
    </p:spTree>
    <p:extLst>
      <p:ext uri="{BB962C8B-B14F-4D97-AF65-F5344CB8AC3E}">
        <p14:creationId xmlns:p14="http://schemas.microsoft.com/office/powerpoint/2010/main" val="2648571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15</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233057"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600" dirty="0">
                <a:solidFill>
                  <a:schemeClr val="accent3">
                    <a:lumMod val="60000"/>
                    <a:lumOff val="40000"/>
                  </a:schemeClr>
                </a:solidFill>
              </a:rPr>
              <a:t>Transparency</a:t>
            </a:r>
          </a:p>
        </p:txBody>
      </p:sp>
      <p:sp>
        <p:nvSpPr>
          <p:cNvPr id="17" name="Subtitle 6">
            <a:extLst>
              <a:ext uri="{FF2B5EF4-FFF2-40B4-BE49-F238E27FC236}">
                <a16:creationId xmlns:a16="http://schemas.microsoft.com/office/drawing/2014/main" id="{C64500B8-9CE3-4837-A677-D84E3E042361}"/>
              </a:ext>
            </a:extLst>
          </p:cNvPr>
          <p:cNvSpPr txBox="1">
            <a:spLocks/>
          </p:cNvSpPr>
          <p:nvPr/>
        </p:nvSpPr>
        <p:spPr>
          <a:xfrm>
            <a:off x="290407" y="1289958"/>
            <a:ext cx="11634893" cy="4846320"/>
          </a:xfrm>
          <a:prstGeom prst="rect">
            <a:avLst/>
          </a:prstGeom>
          <a:noFill/>
          <a:ln w="57150">
            <a:solidFill>
              <a:schemeClr val="accent3">
                <a:lumMod val="50000"/>
              </a:schemeClr>
            </a:solidFill>
          </a:ln>
        </p:spPr>
        <p:txBody>
          <a:bodyPr vert="horz" lIns="274320" tIns="27432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en-US" sz="2800" dirty="0">
                <a:solidFill>
                  <a:srgbClr val="000000"/>
                </a:solidFill>
                <a:latin typeface="Verdana" panose="020B0604030504040204" pitchFamily="34" charset="0"/>
              </a:rPr>
              <a:t>The </a:t>
            </a:r>
            <a:r>
              <a:rPr lang="en-US" altLang="en-US" sz="2800" dirty="0">
                <a:solidFill>
                  <a:srgbClr val="DC143C"/>
                </a:solidFill>
                <a:latin typeface="Consolas" panose="020B0609020204030204" pitchFamily="49" charset="0"/>
              </a:rPr>
              <a:t>opacity</a:t>
            </a:r>
            <a:r>
              <a:rPr lang="en-US" altLang="en-US" sz="2800" dirty="0">
                <a:solidFill>
                  <a:srgbClr val="000000"/>
                </a:solidFill>
                <a:latin typeface="Verdana" panose="020B0604030504040204" pitchFamily="34" charset="0"/>
              </a:rPr>
              <a:t> property specifies the opacity/transparency of an element.</a:t>
            </a:r>
          </a:p>
          <a:p>
            <a:r>
              <a:rPr lang="en-US" altLang="en-US" sz="2800" dirty="0">
                <a:solidFill>
                  <a:srgbClr val="000000"/>
                </a:solidFill>
                <a:latin typeface="Verdana" panose="020B0604030504040204" pitchFamily="34" charset="0"/>
              </a:rPr>
              <a:t>The </a:t>
            </a:r>
            <a:r>
              <a:rPr lang="en-US" altLang="en-US" sz="2800" dirty="0">
                <a:solidFill>
                  <a:srgbClr val="DC143C"/>
                </a:solidFill>
                <a:latin typeface="Consolas" panose="020B0609020204030204" pitchFamily="49" charset="0"/>
              </a:rPr>
              <a:t>opacity</a:t>
            </a:r>
            <a:r>
              <a:rPr lang="en-US" altLang="en-US" sz="2800" dirty="0">
                <a:solidFill>
                  <a:srgbClr val="000000"/>
                </a:solidFill>
                <a:latin typeface="Verdana" panose="020B0604030504040204" pitchFamily="34" charset="0"/>
              </a:rPr>
              <a:t> property can take a value from 0.0 - 1.0. The lower value, the more transparent:</a:t>
            </a:r>
            <a:r>
              <a:rPr lang="en-US" altLang="en-US" sz="3200" dirty="0">
                <a:solidFill>
                  <a:schemeClr val="tx1"/>
                </a:solidFill>
              </a:rPr>
              <a:t> </a:t>
            </a:r>
            <a:endParaRPr lang="en-US" altLang="en-US" sz="4400" dirty="0">
              <a:solidFill>
                <a:schemeClr val="tx1"/>
              </a:solidFill>
              <a:latin typeface="Arial" panose="020B0604020202020204" pitchFamily="34" charset="0"/>
            </a:endParaRPr>
          </a:p>
          <a:p>
            <a:endParaRPr lang="en-US" altLang="en-US" sz="2800" dirty="0">
              <a:solidFill>
                <a:srgbClr val="000000"/>
              </a:solidFill>
              <a:latin typeface="Verdana" panose="020B0604030504040204" pitchFamily="34" charset="0"/>
            </a:endParaRPr>
          </a:p>
          <a:p>
            <a:endParaRPr lang="en-US" altLang="en-US" sz="2800" dirty="0">
              <a:solidFill>
                <a:srgbClr val="000000"/>
              </a:solidFill>
              <a:latin typeface="Verdana" panose="020B0604030504040204" pitchFamily="34" charset="0"/>
            </a:endParaRPr>
          </a:p>
          <a:p>
            <a:endParaRPr lang="en-US" altLang="en-US" sz="2800" dirty="0">
              <a:solidFill>
                <a:srgbClr val="000000"/>
              </a:solidFill>
              <a:latin typeface="Verdana" panose="020B0604030504040204" pitchFamily="34" charset="0"/>
            </a:endParaRPr>
          </a:p>
          <a:p>
            <a:endParaRPr lang="en-US" altLang="en-US" sz="2800" dirty="0">
              <a:solidFill>
                <a:srgbClr val="000000"/>
              </a:solidFill>
              <a:latin typeface="Verdana" panose="020B0604030504040204" pitchFamily="34" charset="0"/>
            </a:endParaRPr>
          </a:p>
          <a:p>
            <a:r>
              <a:rPr lang="en-US" altLang="en-US" sz="2800" dirty="0">
                <a:solidFill>
                  <a:srgbClr val="000000"/>
                </a:solidFill>
                <a:latin typeface="Verdana" panose="020B0604030504040204" pitchFamily="34" charset="0"/>
              </a:rPr>
              <a:t>		      0.2		      0.5		      1</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pic>
        <p:nvPicPr>
          <p:cNvPr id="45" name="Picture 44">
            <a:extLst>
              <a:ext uri="{FF2B5EF4-FFF2-40B4-BE49-F238E27FC236}">
                <a16:creationId xmlns:a16="http://schemas.microsoft.com/office/drawing/2014/main" id="{73015065-9D29-418B-8760-B95084ACA7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89963" y="3371725"/>
            <a:ext cx="7835780" cy="2020762"/>
          </a:xfrm>
          <a:prstGeom prst="rect">
            <a:avLst/>
          </a:prstGeom>
        </p:spPr>
      </p:pic>
    </p:spTree>
    <p:extLst>
      <p:ext uri="{BB962C8B-B14F-4D97-AF65-F5344CB8AC3E}">
        <p14:creationId xmlns:p14="http://schemas.microsoft.com/office/powerpoint/2010/main" val="2154529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16</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11577363" cy="4846320"/>
          </a:xfrm>
          <a:prstGeom prst="rect">
            <a:avLst/>
          </a:prstGeom>
          <a:noFill/>
          <a:ln w="57150">
            <a:solidFill>
              <a:schemeClr val="accent3">
                <a:lumMod val="50000"/>
              </a:schemeClr>
            </a:solidFill>
          </a:ln>
        </p:spPr>
        <p:txBody>
          <a:bodyPr vert="horz" lIns="274320" tIns="274320" rIns="18288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7200" b="1" dirty="0">
                <a:solidFill>
                  <a:schemeClr val="accent3">
                    <a:lumMod val="75000"/>
                  </a:schemeClr>
                </a:solidFill>
              </a:rPr>
              <a:t>Add Margins and padding</a:t>
            </a:r>
            <a:endParaRPr lang="en-US" sz="2900" b="1" dirty="0">
              <a:solidFill>
                <a:schemeClr val="accent3">
                  <a:lumMod val="75000"/>
                </a:schemeClr>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4000" dirty="0">
                <a:solidFill>
                  <a:schemeClr val="accent3">
                    <a:lumMod val="60000"/>
                    <a:lumOff val="40000"/>
                  </a:schemeClr>
                </a:solidFill>
              </a:rPr>
              <a:t>Introduction</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3736731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A756ECC-635D-4394-8813-72C98CE8F03B}"/>
              </a:ext>
            </a:extLst>
          </p:cNvPr>
          <p:cNvSpPr>
            <a:spLocks noGrp="1"/>
          </p:cNvSpPr>
          <p:nvPr>
            <p:ph type="ctrTitle"/>
          </p:nvPr>
        </p:nvSpPr>
        <p:spPr>
          <a:xfrm>
            <a:off x="1" y="0"/>
            <a:ext cx="12105286" cy="4155116"/>
          </a:xfrm>
        </p:spPr>
        <p:txBody>
          <a:bodyPr/>
          <a:lstStyle/>
          <a:p>
            <a:r>
              <a:rPr lang="en-US" dirty="0">
                <a:highlight>
                  <a:srgbClr val="FF00FF"/>
                </a:highlight>
              </a:rPr>
              <a:t>CSS3 MEDIA QUERY</a:t>
            </a:r>
          </a:p>
        </p:txBody>
      </p:sp>
      <p:sp>
        <p:nvSpPr>
          <p:cNvPr id="4" name="Subtitle 3">
            <a:extLst>
              <a:ext uri="{FF2B5EF4-FFF2-40B4-BE49-F238E27FC236}">
                <a16:creationId xmlns:a16="http://schemas.microsoft.com/office/drawing/2014/main" id="{B30D4BAD-3CE3-468F-828A-5EF81F70FCD9}"/>
              </a:ext>
            </a:extLst>
          </p:cNvPr>
          <p:cNvSpPr>
            <a:spLocks noGrp="1"/>
          </p:cNvSpPr>
          <p:nvPr>
            <p:ph type="subTitle" idx="1"/>
          </p:nvPr>
        </p:nvSpPr>
        <p:spPr>
          <a:xfrm>
            <a:off x="1" y="4152672"/>
            <a:ext cx="12105286" cy="2705328"/>
          </a:xfrm>
        </p:spPr>
        <p:txBody>
          <a:bodyPr/>
          <a:lstStyle/>
          <a:p>
            <a:pPr marL="457200" indent="-457200" algn="just">
              <a:buFont typeface="Wingdings" panose="05000000000000000000" pitchFamily="2" charset="2"/>
              <a:buChar char="q"/>
            </a:pPr>
            <a:r>
              <a:rPr lang="en-US" sz="2800" b="1" dirty="0">
                <a:solidFill>
                  <a:srgbClr val="0070C0"/>
                </a:solidFill>
              </a:rPr>
              <a:t>CSS media queries are a fundamental component of responsive web design. They allow you to apply different styles or rules to a web page based on the characteristics of the user's device or viewport, such as screen size, resolution, and orientation. Media queries enable your website to adapt and look good on various devices, including desktops, tablets, and smartphones.</a:t>
            </a:r>
          </a:p>
        </p:txBody>
      </p:sp>
      <p:sp>
        <p:nvSpPr>
          <p:cNvPr id="5" name="Slide Number Placeholder 4">
            <a:extLst>
              <a:ext uri="{FF2B5EF4-FFF2-40B4-BE49-F238E27FC236}">
                <a16:creationId xmlns:a16="http://schemas.microsoft.com/office/drawing/2014/main" id="{EECBC655-3F2D-471F-A744-0C05444C251E}"/>
              </a:ext>
            </a:extLst>
          </p:cNvPr>
          <p:cNvSpPr>
            <a:spLocks noGrp="1"/>
          </p:cNvSpPr>
          <p:nvPr>
            <p:ph type="sldNum" sz="quarter" idx="14"/>
          </p:nvPr>
        </p:nvSpPr>
        <p:spPr/>
        <p:txBody>
          <a:bodyPr/>
          <a:lstStyle/>
          <a:p>
            <a:fld id="{19B51A1E-902D-48AF-9020-955120F399B6}" type="slidenum">
              <a:rPr lang="en-US" noProof="0" smtClean="0"/>
              <a:pPr/>
              <a:t>17</a:t>
            </a:fld>
            <a:endParaRPr lang="en-US" noProof="0" dirty="0"/>
          </a:p>
        </p:txBody>
      </p:sp>
    </p:spTree>
    <p:extLst>
      <p:ext uri="{BB962C8B-B14F-4D97-AF65-F5344CB8AC3E}">
        <p14:creationId xmlns:p14="http://schemas.microsoft.com/office/powerpoint/2010/main" val="2022034093"/>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8DE1C5D-F247-4C68-BE2E-C25BE8EC7D35}"/>
              </a:ext>
            </a:extLst>
          </p:cNvPr>
          <p:cNvSpPr>
            <a:spLocks noGrp="1"/>
          </p:cNvSpPr>
          <p:nvPr>
            <p:ph type="sldNum" sz="quarter" idx="14"/>
          </p:nvPr>
        </p:nvSpPr>
        <p:spPr/>
        <p:txBody>
          <a:bodyPr/>
          <a:lstStyle/>
          <a:p>
            <a:fld id="{19B51A1E-902D-48AF-9020-955120F399B6}" type="slidenum">
              <a:rPr lang="en-US" noProof="0" smtClean="0"/>
              <a:pPr/>
              <a:t>18</a:t>
            </a:fld>
            <a:endParaRPr lang="en-US" noProof="0" dirty="0"/>
          </a:p>
        </p:txBody>
      </p:sp>
      <p:pic>
        <p:nvPicPr>
          <p:cNvPr id="6" name="Picture 5">
            <a:extLst>
              <a:ext uri="{FF2B5EF4-FFF2-40B4-BE49-F238E27FC236}">
                <a16:creationId xmlns:a16="http://schemas.microsoft.com/office/drawing/2014/main" id="{C5586F50-2A48-42A1-9905-647C9B62BD21}"/>
              </a:ext>
            </a:extLst>
          </p:cNvPr>
          <p:cNvPicPr>
            <a:picLocks noChangeAspect="1"/>
          </p:cNvPicPr>
          <p:nvPr/>
        </p:nvPicPr>
        <p:blipFill>
          <a:blip r:embed="rId2"/>
          <a:stretch>
            <a:fillRect/>
          </a:stretch>
        </p:blipFill>
        <p:spPr>
          <a:xfrm>
            <a:off x="0" y="0"/>
            <a:ext cx="6096000" cy="6858000"/>
          </a:xfrm>
          <a:prstGeom prst="rect">
            <a:avLst/>
          </a:prstGeom>
        </p:spPr>
      </p:pic>
      <p:pic>
        <p:nvPicPr>
          <p:cNvPr id="7" name="Picture 6">
            <a:extLst>
              <a:ext uri="{FF2B5EF4-FFF2-40B4-BE49-F238E27FC236}">
                <a16:creationId xmlns:a16="http://schemas.microsoft.com/office/drawing/2014/main" id="{6F472C99-D982-423C-8BCC-C841E790A200}"/>
              </a:ext>
            </a:extLst>
          </p:cNvPr>
          <p:cNvPicPr>
            <a:picLocks noChangeAspect="1"/>
          </p:cNvPicPr>
          <p:nvPr/>
        </p:nvPicPr>
        <p:blipFill>
          <a:blip r:embed="rId3"/>
          <a:stretch>
            <a:fillRect/>
          </a:stretch>
        </p:blipFill>
        <p:spPr>
          <a:xfrm>
            <a:off x="6096000" y="0"/>
            <a:ext cx="6096000" cy="6858000"/>
          </a:xfrm>
          <a:prstGeom prst="rect">
            <a:avLst/>
          </a:prstGeom>
        </p:spPr>
      </p:pic>
    </p:spTree>
    <p:extLst>
      <p:ext uri="{BB962C8B-B14F-4D97-AF65-F5344CB8AC3E}">
        <p14:creationId xmlns:p14="http://schemas.microsoft.com/office/powerpoint/2010/main" val="3570711326"/>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8DE1C5D-F247-4C68-BE2E-C25BE8EC7D35}"/>
              </a:ext>
            </a:extLst>
          </p:cNvPr>
          <p:cNvSpPr>
            <a:spLocks noGrp="1"/>
          </p:cNvSpPr>
          <p:nvPr>
            <p:ph type="sldNum" sz="quarter" idx="14"/>
          </p:nvPr>
        </p:nvSpPr>
        <p:spPr/>
        <p:txBody>
          <a:bodyPr/>
          <a:lstStyle/>
          <a:p>
            <a:fld id="{19B51A1E-902D-48AF-9020-955120F399B6}" type="slidenum">
              <a:rPr lang="en-US" noProof="0" smtClean="0"/>
              <a:pPr/>
              <a:t>19</a:t>
            </a:fld>
            <a:endParaRPr lang="en-US" noProof="0" dirty="0"/>
          </a:p>
        </p:txBody>
      </p:sp>
      <p:pic>
        <p:nvPicPr>
          <p:cNvPr id="2" name="Picture 1">
            <a:extLst>
              <a:ext uri="{FF2B5EF4-FFF2-40B4-BE49-F238E27FC236}">
                <a16:creationId xmlns:a16="http://schemas.microsoft.com/office/drawing/2014/main" id="{D73FF13D-7382-4D24-8FFC-D0CEAA50C99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08292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4" name="Subtitle 2">
            <a:extLst>
              <a:ext uri="{FF2B5EF4-FFF2-40B4-BE49-F238E27FC236}">
                <a16:creationId xmlns:a16="http://schemas.microsoft.com/office/drawing/2014/main" id="{8C271A0F-8466-4B6E-944E-A8B1ED062916}"/>
              </a:ext>
            </a:extLst>
          </p:cNvPr>
          <p:cNvSpPr>
            <a:spLocks noGrp="1"/>
          </p:cNvSpPr>
          <p:nvPr>
            <p:ph type="subTitle" idx="1"/>
          </p:nvPr>
        </p:nvSpPr>
        <p:spPr>
          <a:xfrm>
            <a:off x="3828694" y="2144403"/>
            <a:ext cx="8363306" cy="4021296"/>
          </a:xfrm>
          <a:noFill/>
        </p:spPr>
        <p:txBody>
          <a:bodyPr>
            <a:normAutofit fontScale="92500" lnSpcReduction="10000"/>
          </a:bodyPr>
          <a:lstStyle/>
          <a:p>
            <a:pPr marL="571500" indent="-571500" algn="l">
              <a:buFont typeface="Wingdings" panose="05000000000000000000" pitchFamily="2" charset="2"/>
              <a:buChar char="§"/>
            </a:pPr>
            <a:r>
              <a:rPr lang="en-US" sz="4000" b="1" dirty="0">
                <a:cs typeface="Arial" panose="020B0604020202020204" pitchFamily="34" charset="0"/>
              </a:rPr>
              <a:t>Explain graphic formatting in </a:t>
            </a:r>
            <a:r>
              <a:rPr lang="en-US" sz="4000" b="1" dirty="0">
                <a:solidFill>
                  <a:srgbClr val="196932"/>
                </a:solidFill>
                <a:cs typeface="Arial" panose="020B0604020202020204" pitchFamily="34" charset="0"/>
              </a:rPr>
              <a:t>Web pages</a:t>
            </a:r>
            <a:endParaRPr lang="en-US" sz="4000" b="1" dirty="0">
              <a:cs typeface="Arial" panose="020B0604020202020204" pitchFamily="34" charset="0"/>
            </a:endParaRPr>
          </a:p>
          <a:p>
            <a:pPr marL="571500" indent="-571500" algn="l">
              <a:buFont typeface="Wingdings" panose="05000000000000000000" pitchFamily="2" charset="2"/>
              <a:buChar char="§"/>
            </a:pPr>
            <a:r>
              <a:rPr lang="en-US" sz="4000" b="1" dirty="0">
                <a:cs typeface="Arial" panose="020B0604020202020204" pitchFamily="34" charset="0"/>
              </a:rPr>
              <a:t>Explain </a:t>
            </a:r>
            <a:r>
              <a:rPr lang="en-US" sz="4000" b="1" dirty="0">
                <a:solidFill>
                  <a:srgbClr val="1F7F3D"/>
                </a:solidFill>
                <a:cs typeface="Arial" panose="020B0604020202020204" pitchFamily="34" charset="0"/>
              </a:rPr>
              <a:t>Graphic insertion, Sizing, and Padding</a:t>
            </a:r>
            <a:endParaRPr lang="en-US" sz="4000" b="1" dirty="0">
              <a:solidFill>
                <a:srgbClr val="196932"/>
              </a:solidFill>
              <a:cs typeface="Arial" panose="020B0604020202020204" pitchFamily="34" charset="0"/>
            </a:endParaRPr>
          </a:p>
          <a:p>
            <a:pPr marL="571500" indent="-571500" algn="l">
              <a:buFont typeface="Wingdings" panose="05000000000000000000" pitchFamily="2" charset="2"/>
              <a:buChar char="§"/>
            </a:pPr>
            <a:r>
              <a:rPr lang="en-US" sz="4000" b="1" dirty="0">
                <a:cs typeface="Arial" panose="020B0604020202020204" pitchFamily="34" charset="0"/>
              </a:rPr>
              <a:t>Explain the </a:t>
            </a:r>
            <a:r>
              <a:rPr lang="en-US" sz="4000" b="1" dirty="0">
                <a:solidFill>
                  <a:srgbClr val="1F7F3D"/>
                </a:solidFill>
                <a:cs typeface="Arial" panose="020B0604020202020204" pitchFamily="34" charset="0"/>
              </a:rPr>
              <a:t>CSS3 Animation</a:t>
            </a:r>
          </a:p>
          <a:p>
            <a:pPr marL="571500" indent="-571500" algn="l">
              <a:buFont typeface="Wingdings" panose="05000000000000000000" pitchFamily="2" charset="2"/>
              <a:buChar char="§"/>
            </a:pPr>
            <a:r>
              <a:rPr lang="en-US" sz="4000" b="1" dirty="0">
                <a:cs typeface="Arial" panose="020B0604020202020204" pitchFamily="34" charset="0"/>
              </a:rPr>
              <a:t>Describe the use of CSS3 on mobile devices</a:t>
            </a:r>
            <a:endParaRPr lang="en-US" sz="4000" b="1" dirty="0">
              <a:solidFill>
                <a:srgbClr val="196932"/>
              </a:solidFill>
              <a:cs typeface="Arial" panose="020B0604020202020204" pitchFamily="34" charset="0"/>
            </a:endParaRPr>
          </a:p>
        </p:txBody>
      </p:sp>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3410965" cy="6858000"/>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150" normalizeH="0" baseline="0" noProof="0" dirty="0">
                <a:ln>
                  <a:noFill/>
                </a:ln>
                <a:effectLst/>
                <a:uLnTx/>
                <a:uFillTx/>
                <a:latin typeface="Rockwell"/>
                <a:ea typeface="+mj-ea"/>
                <a:cs typeface="+mj-cs"/>
              </a:rPr>
              <a:t>Objectives</a:t>
            </a:r>
          </a:p>
          <a:p>
            <a:pPr marL="0" marR="0" lvl="0" indent="0" algn="ctr" defTabSz="914400" rtl="0" eaLnBrk="1" fontAlgn="auto" latinLnBrk="0" hangingPunct="1">
              <a:lnSpc>
                <a:spcPct val="90000"/>
              </a:lnSpc>
              <a:spcBef>
                <a:spcPct val="0"/>
              </a:spcBef>
              <a:spcAft>
                <a:spcPts val="0"/>
              </a:spcAft>
              <a:buClrTx/>
              <a:buSzTx/>
              <a:buFontTx/>
              <a:buNone/>
              <a:tabLst/>
              <a:defRPr/>
            </a:pPr>
            <a:endParaRPr lang="en-US" sz="3600" dirty="0">
              <a:latin typeface="Rockwell"/>
            </a:endParaRPr>
          </a:p>
          <a:p>
            <a:pPr marL="0" marR="0" lvl="0" indent="0" algn="ctr" defTabSz="914400" rtl="0" eaLnBrk="1" fontAlgn="auto" latinLnBrk="0" hangingPunct="1">
              <a:lnSpc>
                <a:spcPct val="90000"/>
              </a:lnSpc>
              <a:spcBef>
                <a:spcPct val="0"/>
              </a:spcBef>
              <a:spcAft>
                <a:spcPts val="0"/>
              </a:spcAft>
              <a:buClrTx/>
              <a:buSzTx/>
              <a:buFontTx/>
              <a:buNone/>
              <a:tabLst/>
              <a:defRPr/>
            </a:pPr>
            <a:endParaRPr lang="en-US" sz="3600" dirty="0">
              <a:latin typeface="Rockwell"/>
            </a:endParaRPr>
          </a:p>
          <a:p>
            <a:pPr marL="0" marR="0" lvl="0" indent="0" algn="ctr" defTabSz="914400" rtl="0" eaLnBrk="1" fontAlgn="auto" latinLnBrk="0" hangingPunct="1">
              <a:lnSpc>
                <a:spcPct val="90000"/>
              </a:lnSpc>
              <a:spcBef>
                <a:spcPct val="0"/>
              </a:spcBef>
              <a:spcAft>
                <a:spcPts val="0"/>
              </a:spcAft>
              <a:buClrTx/>
              <a:buSzTx/>
              <a:buFontTx/>
              <a:buNone/>
              <a:tabLst/>
              <a:defRPr/>
            </a:pPr>
            <a:endParaRPr lang="en-US" sz="3600" dirty="0">
              <a:latin typeface="Rockwell"/>
            </a:endParaRPr>
          </a:p>
          <a:p>
            <a:pPr marL="0" marR="0" lvl="0" indent="0" algn="ctr" defTabSz="914400" rtl="0" eaLnBrk="1" fontAlgn="auto" latinLnBrk="0" hangingPunct="1">
              <a:lnSpc>
                <a:spcPct val="90000"/>
              </a:lnSpc>
              <a:spcBef>
                <a:spcPct val="0"/>
              </a:spcBef>
              <a:spcAft>
                <a:spcPts val="0"/>
              </a:spcAft>
              <a:buClrTx/>
              <a:buSzTx/>
              <a:buFontTx/>
              <a:buNone/>
              <a:tabLst/>
              <a:defRPr/>
            </a:pPr>
            <a:endParaRPr lang="en-US" sz="3600" dirty="0">
              <a:latin typeface="Rockwell"/>
            </a:endParaRPr>
          </a:p>
          <a:p>
            <a:pPr marL="0" marR="0" lvl="0" indent="0" algn="ctr" defTabSz="914400" rtl="0" eaLnBrk="1" fontAlgn="auto" latinLnBrk="0" hangingPunct="1">
              <a:lnSpc>
                <a:spcPct val="90000"/>
              </a:lnSpc>
              <a:spcBef>
                <a:spcPct val="0"/>
              </a:spcBef>
              <a:spcAft>
                <a:spcPts val="0"/>
              </a:spcAft>
              <a:buClrTx/>
              <a:buSzTx/>
              <a:buFontTx/>
              <a:buNone/>
              <a:tabLst/>
              <a:defRPr/>
            </a:pPr>
            <a:endParaRPr lang="en-US" sz="3600" dirty="0">
              <a:latin typeface="Rockwell"/>
            </a:endParaRPr>
          </a:p>
          <a:p>
            <a:pPr marL="0" marR="0" lvl="0" indent="0" algn="ctr" defTabSz="914400" rtl="0" eaLnBrk="1" fontAlgn="auto" latinLnBrk="0" hangingPunct="1">
              <a:lnSpc>
                <a:spcPct val="90000"/>
              </a:lnSpc>
              <a:spcBef>
                <a:spcPct val="0"/>
              </a:spcBef>
              <a:spcAft>
                <a:spcPts val="0"/>
              </a:spcAft>
              <a:buClrTx/>
              <a:buSzTx/>
              <a:buFontTx/>
              <a:buNone/>
              <a:tabLst/>
              <a:defRPr/>
            </a:pPr>
            <a:endParaRPr lang="en-US" sz="3600" dirty="0">
              <a:latin typeface="Rockwell"/>
            </a:endParaRP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a:ln>
            <a:noFill/>
          </a:ln>
        </p:spPr>
        <p:txBody>
          <a:bodyPr/>
          <a:lstStyle/>
          <a:p>
            <a:fld id="{4235393F-43BC-4DA1-95C5-42FF02D00EA6}" type="slidenum">
              <a:rPr lang="en-US" sz="1600" b="1" smtClean="0">
                <a:solidFill>
                  <a:srgbClr val="196932"/>
                </a:solidFill>
              </a:rPr>
              <a:t>2</a:t>
            </a:fld>
            <a:endParaRPr lang="en-US" sz="1600" b="1" dirty="0">
              <a:solidFill>
                <a:srgbClr val="196932"/>
              </a:solidFill>
            </a:endParaRPr>
          </a:p>
        </p:txBody>
      </p:sp>
      <p:pic>
        <p:nvPicPr>
          <p:cNvPr id="48" name="Picture 47">
            <a:extLst>
              <a:ext uri="{FF2B5EF4-FFF2-40B4-BE49-F238E27FC236}">
                <a16:creationId xmlns:a16="http://schemas.microsoft.com/office/drawing/2014/main" id="{E235B3F0-A843-467A-8126-C60F494AD8A0}"/>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1" name="Footer Placeholder 41">
            <a:extLst>
              <a:ext uri="{FF2B5EF4-FFF2-40B4-BE49-F238E27FC236}">
                <a16:creationId xmlns:a16="http://schemas.microsoft.com/office/drawing/2014/main" id="{B2A593C6-B08D-42AE-B97B-45C5DF5AF2BD}"/>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96932"/>
                </a:solidFill>
                <a:latin typeface="Calibri" panose="020F0502020204030204"/>
              </a:rPr>
              <a:t>Prepared by: Sir Muhammad Hamza</a:t>
            </a:r>
          </a:p>
        </p:txBody>
      </p:sp>
      <p:pic>
        <p:nvPicPr>
          <p:cNvPr id="3" name="Picture 2">
            <a:extLst>
              <a:ext uri="{FF2B5EF4-FFF2-40B4-BE49-F238E27FC236}">
                <a16:creationId xmlns:a16="http://schemas.microsoft.com/office/drawing/2014/main" id="{21C56600-4CD5-45CC-99DF-5A5ACDFCC8C8}"/>
              </a:ext>
            </a:extLst>
          </p:cNvPr>
          <p:cNvPicPr>
            <a:picLocks noChangeAspect="1"/>
          </p:cNvPicPr>
          <p:nvPr/>
        </p:nvPicPr>
        <p:blipFill rotWithShape="1">
          <a:blip r:embed="rId3">
            <a:extLst>
              <a:ext uri="{28A0092B-C50C-407E-A947-70E740481C1C}">
                <a14:useLocalDpi xmlns:a14="http://schemas.microsoft.com/office/drawing/2010/main" val="0"/>
              </a:ext>
            </a:extLst>
          </a:blip>
          <a:srcRect l="33876" r="33566"/>
          <a:stretch/>
        </p:blipFill>
        <p:spPr>
          <a:xfrm>
            <a:off x="7066411" y="125968"/>
            <a:ext cx="1183311" cy="1817227"/>
          </a:xfrm>
          <a:prstGeom prst="rect">
            <a:avLst/>
          </a:prstGeom>
        </p:spPr>
      </p:pic>
    </p:spTree>
    <p:extLst>
      <p:ext uri="{BB962C8B-B14F-4D97-AF65-F5344CB8AC3E}">
        <p14:creationId xmlns:p14="http://schemas.microsoft.com/office/powerpoint/2010/main" val="15157048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20</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11577363" cy="4846320"/>
          </a:xfrm>
          <a:prstGeom prst="rect">
            <a:avLst/>
          </a:prstGeom>
          <a:noFill/>
          <a:ln w="57150">
            <a:solidFill>
              <a:schemeClr val="accent3">
                <a:lumMod val="50000"/>
              </a:schemeClr>
            </a:solidFill>
          </a:ln>
        </p:spPr>
        <p:txBody>
          <a:bodyPr vert="horz" lIns="274320" tIns="274320" rIns="18288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2900" b="1" dirty="0">
                <a:solidFill>
                  <a:schemeClr val="accent3">
                    <a:lumMod val="75000"/>
                  </a:schemeClr>
                </a:solidFill>
              </a:rPr>
              <a:t>After release of HTML5 and CSS3 in the market, Web designers have been developing graphics based Web pages.</a:t>
            </a:r>
          </a:p>
          <a:p>
            <a:pPr marL="342900" indent="-342900">
              <a:lnSpc>
                <a:spcPct val="100000"/>
              </a:lnSpc>
              <a:buFont typeface="Arial" panose="020B0604020202020204" pitchFamily="34" charset="0"/>
              <a:buChar char="•"/>
            </a:pPr>
            <a:r>
              <a:rPr lang="en-US" sz="2900" b="1" dirty="0">
                <a:solidFill>
                  <a:schemeClr val="accent3">
                    <a:lumMod val="75000"/>
                  </a:schemeClr>
                </a:solidFill>
              </a:rPr>
              <a:t>CSS3 has allowed designers to style their Web pages graphically with ease.</a:t>
            </a:r>
          </a:p>
          <a:p>
            <a:pPr marL="342900" indent="-342900">
              <a:lnSpc>
                <a:spcPct val="100000"/>
              </a:lnSpc>
              <a:buFont typeface="Arial" panose="020B0604020202020204" pitchFamily="34" charset="0"/>
              <a:buChar char="•"/>
            </a:pPr>
            <a:r>
              <a:rPr lang="en-US" sz="2900" b="1" dirty="0">
                <a:solidFill>
                  <a:schemeClr val="accent3">
                    <a:lumMod val="75000"/>
                  </a:schemeClr>
                </a:solidFill>
              </a:rPr>
              <a:t>Currently, HTML5 applications provide amazing experiences with the use of new CSS3 animations.</a:t>
            </a:r>
          </a:p>
          <a:p>
            <a:pPr marL="342900" indent="-342900">
              <a:lnSpc>
                <a:spcPct val="100000"/>
              </a:lnSpc>
              <a:buFont typeface="Arial" panose="020B0604020202020204" pitchFamily="34" charset="0"/>
              <a:buChar char="•"/>
            </a:pPr>
            <a:r>
              <a:rPr lang="en-US" sz="2900" b="1" dirty="0">
                <a:solidFill>
                  <a:schemeClr val="accent3">
                    <a:lumMod val="75000"/>
                  </a:schemeClr>
                </a:solidFill>
              </a:rPr>
              <a:t>Introduction of mobile applications has allowed users to expand their Web usage to mobile devices.</a:t>
            </a:r>
          </a:p>
          <a:p>
            <a:pPr marL="342900" indent="-342900">
              <a:lnSpc>
                <a:spcPct val="100000"/>
              </a:lnSpc>
              <a:buFont typeface="Arial" panose="020B0604020202020204" pitchFamily="34" charset="0"/>
              <a:buChar char="•"/>
            </a:pPr>
            <a:r>
              <a:rPr lang="en-US" sz="2900" b="1" dirty="0">
                <a:solidFill>
                  <a:schemeClr val="accent3">
                    <a:lumMod val="75000"/>
                  </a:schemeClr>
                </a:solidFill>
              </a:rPr>
              <a:t>CSS3 has introduced new features specifically for mobile devices. </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4000" dirty="0">
                <a:solidFill>
                  <a:schemeClr val="accent3">
                    <a:lumMod val="60000"/>
                    <a:lumOff val="40000"/>
                  </a:schemeClr>
                </a:solidFill>
              </a:rPr>
              <a:t>Introduction</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9692874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21</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grpSp>
        <p:nvGrpSpPr>
          <p:cNvPr id="15" name="Group 14">
            <a:extLst>
              <a:ext uri="{FF2B5EF4-FFF2-40B4-BE49-F238E27FC236}">
                <a16:creationId xmlns:a16="http://schemas.microsoft.com/office/drawing/2014/main" id="{0E4A806C-7C41-4DD3-992F-E78C8B6424B8}"/>
              </a:ext>
            </a:extLst>
          </p:cNvPr>
          <p:cNvGrpSpPr/>
          <p:nvPr/>
        </p:nvGrpSpPr>
        <p:grpSpPr>
          <a:xfrm>
            <a:off x="284256" y="1251680"/>
            <a:ext cx="11621721" cy="4922876"/>
            <a:chOff x="287302" y="1951632"/>
            <a:chExt cx="5864409" cy="3934512"/>
          </a:xfrm>
        </p:grpSpPr>
        <p:sp>
          <p:nvSpPr>
            <p:cNvPr id="16" name="Title 1">
              <a:extLst>
                <a:ext uri="{FF2B5EF4-FFF2-40B4-BE49-F238E27FC236}">
                  <a16:creationId xmlns:a16="http://schemas.microsoft.com/office/drawing/2014/main" id="{6C92C7EB-3344-406D-B1B0-185705521ABD}"/>
                </a:ext>
              </a:extLst>
            </p:cNvPr>
            <p:cNvSpPr txBox="1">
              <a:spLocks/>
            </p:cNvSpPr>
            <p:nvPr/>
          </p:nvSpPr>
          <p:spPr>
            <a:xfrm>
              <a:off x="290406" y="1951632"/>
              <a:ext cx="5860215" cy="988787"/>
            </a:xfrm>
            <a:prstGeom prst="rect">
              <a:avLst/>
            </a:prstGeom>
            <a:solidFill>
              <a:schemeClr val="accent3">
                <a:lumMod val="40000"/>
                <a:lumOff val="60000"/>
              </a:schemeClr>
            </a:solidFill>
          </p:spPr>
          <p:txBody>
            <a:bodyPr vert="horz" lIns="432000" tIns="0" rIns="432000" bIns="36576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b="1" dirty="0">
                  <a:solidFill>
                    <a:schemeClr val="accent3">
                      <a:lumMod val="50000"/>
                    </a:schemeClr>
                  </a:solidFill>
                  <a:latin typeface="Calibri (body)"/>
                </a:rPr>
                <a:t>CSS</a:t>
              </a:r>
              <a:r>
                <a:rPr lang="en-US" sz="2800" dirty="0">
                  <a:solidFill>
                    <a:schemeClr val="accent3">
                      <a:lumMod val="50000"/>
                    </a:schemeClr>
                  </a:solidFill>
                  <a:latin typeface="Calibri (body)"/>
                </a:rPr>
                <a:t> stands for </a:t>
              </a:r>
              <a:r>
                <a:rPr lang="en-US" sz="3200" b="1" dirty="0">
                  <a:solidFill>
                    <a:schemeClr val="accent3">
                      <a:lumMod val="50000"/>
                    </a:schemeClr>
                  </a:solidFill>
                  <a:latin typeface="Calibri (body)"/>
                </a:rPr>
                <a:t>Cascading Style Sheets</a:t>
              </a:r>
              <a:endParaRPr kumimoji="0" lang="en-US" sz="2800" b="1" i="0" u="none" strike="noStrike" kern="1200" cap="none" spc="-150" normalizeH="0" baseline="0" noProof="0" dirty="0">
                <a:ln>
                  <a:noFill/>
                </a:ln>
                <a:solidFill>
                  <a:schemeClr val="accent3">
                    <a:lumMod val="50000"/>
                  </a:schemeClr>
                </a:solidFill>
                <a:effectLst/>
                <a:uLnTx/>
                <a:uFillTx/>
                <a:latin typeface="Calibri (body)"/>
              </a:endParaRPr>
            </a:p>
          </p:txBody>
        </p:sp>
        <p:sp>
          <p:nvSpPr>
            <p:cNvPr id="19" name="Title 1">
              <a:extLst>
                <a:ext uri="{FF2B5EF4-FFF2-40B4-BE49-F238E27FC236}">
                  <a16:creationId xmlns:a16="http://schemas.microsoft.com/office/drawing/2014/main" id="{9B804B25-E7AA-4077-9507-4CF70F896673}"/>
                </a:ext>
              </a:extLst>
            </p:cNvPr>
            <p:cNvSpPr txBox="1">
              <a:spLocks/>
            </p:cNvSpPr>
            <p:nvPr/>
          </p:nvSpPr>
          <p:spPr>
            <a:xfrm>
              <a:off x="290407" y="2932486"/>
              <a:ext cx="5861304" cy="988787"/>
            </a:xfrm>
            <a:prstGeom prst="rect">
              <a:avLst/>
            </a:prstGeom>
            <a:solidFill>
              <a:schemeClr val="accent3">
                <a:lumMod val="50000"/>
              </a:schemeClr>
            </a:solidFill>
          </p:spPr>
          <p:txBody>
            <a:bodyPr vert="horz" lIns="432000" tIns="0" rIns="432000" bIns="36576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800" dirty="0">
                  <a:solidFill>
                    <a:schemeClr val="accent3">
                      <a:lumMod val="40000"/>
                      <a:lumOff val="60000"/>
                    </a:schemeClr>
                  </a:solidFill>
                  <a:latin typeface="Calibri (body)"/>
                </a:rPr>
                <a:t>CSS is the language we use to style an HTML document.</a:t>
              </a:r>
            </a:p>
          </p:txBody>
        </p:sp>
        <p:sp>
          <p:nvSpPr>
            <p:cNvPr id="20" name="Title 1">
              <a:extLst>
                <a:ext uri="{FF2B5EF4-FFF2-40B4-BE49-F238E27FC236}">
                  <a16:creationId xmlns:a16="http://schemas.microsoft.com/office/drawing/2014/main" id="{996ACE35-5B8B-4BB1-960A-9649B8C06602}"/>
                </a:ext>
              </a:extLst>
            </p:cNvPr>
            <p:cNvSpPr txBox="1">
              <a:spLocks/>
            </p:cNvSpPr>
            <p:nvPr/>
          </p:nvSpPr>
          <p:spPr>
            <a:xfrm>
              <a:off x="287303" y="3916503"/>
              <a:ext cx="5861304" cy="988787"/>
            </a:xfrm>
            <a:prstGeom prst="rect">
              <a:avLst/>
            </a:prstGeom>
            <a:solidFill>
              <a:schemeClr val="accent3">
                <a:lumMod val="40000"/>
                <a:lumOff val="60000"/>
              </a:schemeClr>
            </a:solidFill>
          </p:spPr>
          <p:txBody>
            <a:bodyPr vert="horz" lIns="432000" tIns="0" rIns="432000" bIns="36576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800" dirty="0">
                  <a:solidFill>
                    <a:schemeClr val="accent3">
                      <a:lumMod val="50000"/>
                    </a:schemeClr>
                  </a:solidFill>
                  <a:latin typeface="Calibri (body)"/>
                </a:rPr>
                <a:t>CSS describes how HTML elements should be displayed.</a:t>
              </a:r>
            </a:p>
          </p:txBody>
        </p:sp>
        <p:sp>
          <p:nvSpPr>
            <p:cNvPr id="23" name="Title 1">
              <a:extLst>
                <a:ext uri="{FF2B5EF4-FFF2-40B4-BE49-F238E27FC236}">
                  <a16:creationId xmlns:a16="http://schemas.microsoft.com/office/drawing/2014/main" id="{8CA8D9FA-9661-4B18-AD86-212FC26EC762}"/>
                </a:ext>
              </a:extLst>
            </p:cNvPr>
            <p:cNvSpPr txBox="1">
              <a:spLocks/>
            </p:cNvSpPr>
            <p:nvPr/>
          </p:nvSpPr>
          <p:spPr>
            <a:xfrm>
              <a:off x="287302" y="4897357"/>
              <a:ext cx="5861304" cy="988787"/>
            </a:xfrm>
            <a:prstGeom prst="rect">
              <a:avLst/>
            </a:prstGeom>
            <a:solidFill>
              <a:schemeClr val="accent3">
                <a:lumMod val="50000"/>
              </a:schemeClr>
            </a:solidFill>
          </p:spPr>
          <p:txBody>
            <a:bodyPr vert="horz" lIns="432000" tIns="0" rIns="432000" bIns="36576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nSpc>
                  <a:spcPct val="100000"/>
                </a:lnSpc>
                <a:defRPr/>
              </a:pPr>
              <a:r>
                <a:rPr lang="en-US" sz="2800" dirty="0">
                  <a:solidFill>
                    <a:schemeClr val="accent3">
                      <a:lumMod val="40000"/>
                      <a:lumOff val="60000"/>
                    </a:schemeClr>
                  </a:solidFill>
                  <a:latin typeface="Calibri (body)"/>
                </a:rPr>
                <a:t>It informs the browser how to present a document. </a:t>
              </a:r>
            </a:p>
          </p:txBody>
        </p:sp>
      </p:grpSp>
      <p:sp>
        <p:nvSpPr>
          <p:cNvPr id="25" name="Title 1">
            <a:extLst>
              <a:ext uri="{FF2B5EF4-FFF2-40B4-BE49-F238E27FC236}">
                <a16:creationId xmlns:a16="http://schemas.microsoft.com/office/drawing/2014/main" id="{C6CFCF29-36E6-4AD9-B572-5E0CD92E655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chemeClr val="accent3">
                    <a:lumMod val="60000"/>
                    <a:lumOff val="40000"/>
                  </a:schemeClr>
                </a:solidFill>
                <a:latin typeface="Rockwell"/>
              </a:rPr>
              <a:t>Introduction</a:t>
            </a:r>
            <a:endParaRPr kumimoji="0" lang="en-US"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nvGrpSpPr>
          <p:cNvPr id="17" name="Group 16">
            <a:extLst>
              <a:ext uri="{FF2B5EF4-FFF2-40B4-BE49-F238E27FC236}">
                <a16:creationId xmlns:a16="http://schemas.microsoft.com/office/drawing/2014/main" id="{BB0B3827-53B1-4143-8C96-EC7107A02AA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8" name="Freeform: Shape 17" title="triangles">
              <a:extLst>
                <a:ext uri="{FF2B5EF4-FFF2-40B4-BE49-F238E27FC236}">
                  <a16:creationId xmlns:a16="http://schemas.microsoft.com/office/drawing/2014/main" id="{E83A564D-A4C2-49C0-8740-77A2D612C68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9B14F7C1-04C5-4123-B011-9EAD36F938C2}"/>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69865EB4-4ED9-4A33-A588-7A9EACEC5471}"/>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BD2C8DB0-6617-450A-8C92-AB06E5132A8A}"/>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00F6BF7A-9860-4C2C-A93E-E3465280552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946B231C-BD7B-433E-9E0C-4707B47FF0D4}"/>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A46E7DC4-0732-4C01-92C9-BE418BD56F94}"/>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65AF329F-1A92-456B-B054-29A28E648C5C}"/>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A82C9433-4F66-49FD-B9C3-96A8359DA431}"/>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7FF10955-807F-4664-99B1-97073DA53964}"/>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3" name="Freeform: Shape 32" title="triangles">
              <a:extLst>
                <a:ext uri="{FF2B5EF4-FFF2-40B4-BE49-F238E27FC236}">
                  <a16:creationId xmlns:a16="http://schemas.microsoft.com/office/drawing/2014/main" id="{7C37998C-D29F-4EB9-9996-8EBF6A04E103}"/>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4" name="Freeform: Shape 33" title="triangles">
              <a:extLst>
                <a:ext uri="{FF2B5EF4-FFF2-40B4-BE49-F238E27FC236}">
                  <a16:creationId xmlns:a16="http://schemas.microsoft.com/office/drawing/2014/main" id="{33771272-4AD8-4AB1-95F2-9AAE96222BBC}"/>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5" name="Freeform: Shape 34" title="triangles">
              <a:extLst>
                <a:ext uri="{FF2B5EF4-FFF2-40B4-BE49-F238E27FC236}">
                  <a16:creationId xmlns:a16="http://schemas.microsoft.com/office/drawing/2014/main" id="{46388FFC-A32B-4514-81BB-C3D905A13EF6}"/>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6" name="Freeform: Shape 35" title="triangles">
              <a:extLst>
                <a:ext uri="{FF2B5EF4-FFF2-40B4-BE49-F238E27FC236}">
                  <a16:creationId xmlns:a16="http://schemas.microsoft.com/office/drawing/2014/main" id="{7C8EC497-F3D0-40FB-86F3-7B4707763BE1}"/>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24612741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22</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25" name="Title 1">
            <a:extLst>
              <a:ext uri="{FF2B5EF4-FFF2-40B4-BE49-F238E27FC236}">
                <a16:creationId xmlns:a16="http://schemas.microsoft.com/office/drawing/2014/main" id="{C6CFCF29-36E6-4AD9-B572-5E0CD92E655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chemeClr val="accent3">
                    <a:lumMod val="60000"/>
                    <a:lumOff val="40000"/>
                  </a:schemeClr>
                </a:solidFill>
                <a:latin typeface="Rockwell"/>
              </a:rPr>
              <a:t>CSS 3</a:t>
            </a:r>
            <a:endParaRPr kumimoji="0" lang="en-US"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nvGrpSpPr>
          <p:cNvPr id="17" name="Group 16">
            <a:extLst>
              <a:ext uri="{FF2B5EF4-FFF2-40B4-BE49-F238E27FC236}">
                <a16:creationId xmlns:a16="http://schemas.microsoft.com/office/drawing/2014/main" id="{BB0B3827-53B1-4143-8C96-EC7107A02AA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8" name="Freeform: Shape 17" title="triangles">
              <a:extLst>
                <a:ext uri="{FF2B5EF4-FFF2-40B4-BE49-F238E27FC236}">
                  <a16:creationId xmlns:a16="http://schemas.microsoft.com/office/drawing/2014/main" id="{E83A564D-A4C2-49C0-8740-77A2D612C68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9B14F7C1-04C5-4123-B011-9EAD36F938C2}"/>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69865EB4-4ED9-4A33-A588-7A9EACEC5471}"/>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BD2C8DB0-6617-450A-8C92-AB06E5132A8A}"/>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00F6BF7A-9860-4C2C-A93E-E3465280552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946B231C-BD7B-433E-9E0C-4707B47FF0D4}"/>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A46E7DC4-0732-4C01-92C9-BE418BD56F94}"/>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65AF329F-1A92-456B-B054-29A28E648C5C}"/>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A82C9433-4F66-49FD-B9C3-96A8359DA431}"/>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7FF10955-807F-4664-99B1-97073DA53964}"/>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3" name="Freeform: Shape 32" title="triangles">
              <a:extLst>
                <a:ext uri="{FF2B5EF4-FFF2-40B4-BE49-F238E27FC236}">
                  <a16:creationId xmlns:a16="http://schemas.microsoft.com/office/drawing/2014/main" id="{7C37998C-D29F-4EB9-9996-8EBF6A04E103}"/>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4" name="Freeform: Shape 33" title="triangles">
              <a:extLst>
                <a:ext uri="{FF2B5EF4-FFF2-40B4-BE49-F238E27FC236}">
                  <a16:creationId xmlns:a16="http://schemas.microsoft.com/office/drawing/2014/main" id="{33771272-4AD8-4AB1-95F2-9AAE96222BBC}"/>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5" name="Freeform: Shape 34" title="triangles">
              <a:extLst>
                <a:ext uri="{FF2B5EF4-FFF2-40B4-BE49-F238E27FC236}">
                  <a16:creationId xmlns:a16="http://schemas.microsoft.com/office/drawing/2014/main" id="{46388FFC-A32B-4514-81BB-C3D905A13EF6}"/>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6" name="Freeform: Shape 35" title="triangles">
              <a:extLst>
                <a:ext uri="{FF2B5EF4-FFF2-40B4-BE49-F238E27FC236}">
                  <a16:creationId xmlns:a16="http://schemas.microsoft.com/office/drawing/2014/main" id="{7C8EC497-F3D0-40FB-86F3-7B4707763BE1}"/>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grpSp>
        <p:nvGrpSpPr>
          <p:cNvPr id="2" name="Group 1">
            <a:extLst>
              <a:ext uri="{FF2B5EF4-FFF2-40B4-BE49-F238E27FC236}">
                <a16:creationId xmlns:a16="http://schemas.microsoft.com/office/drawing/2014/main" id="{099D31B4-55FF-4582-ACB0-B9F91619FFE9}"/>
              </a:ext>
            </a:extLst>
          </p:cNvPr>
          <p:cNvGrpSpPr/>
          <p:nvPr/>
        </p:nvGrpSpPr>
        <p:grpSpPr>
          <a:xfrm>
            <a:off x="284256" y="1251681"/>
            <a:ext cx="11623488" cy="4882270"/>
            <a:chOff x="284256" y="1251680"/>
            <a:chExt cx="11623488" cy="5531899"/>
          </a:xfrm>
        </p:grpSpPr>
        <p:grpSp>
          <p:nvGrpSpPr>
            <p:cNvPr id="15" name="Group 14">
              <a:extLst>
                <a:ext uri="{FF2B5EF4-FFF2-40B4-BE49-F238E27FC236}">
                  <a16:creationId xmlns:a16="http://schemas.microsoft.com/office/drawing/2014/main" id="{0E4A806C-7C41-4DD3-992F-E78C8B6424B8}"/>
                </a:ext>
              </a:extLst>
            </p:cNvPr>
            <p:cNvGrpSpPr/>
            <p:nvPr/>
          </p:nvGrpSpPr>
          <p:grpSpPr>
            <a:xfrm>
              <a:off x="284256" y="1251680"/>
              <a:ext cx="11621721" cy="3695877"/>
              <a:chOff x="287302" y="1951632"/>
              <a:chExt cx="5864409" cy="3934512"/>
            </a:xfrm>
          </p:grpSpPr>
          <p:sp>
            <p:nvSpPr>
              <p:cNvPr id="16" name="Title 1">
                <a:extLst>
                  <a:ext uri="{FF2B5EF4-FFF2-40B4-BE49-F238E27FC236}">
                    <a16:creationId xmlns:a16="http://schemas.microsoft.com/office/drawing/2014/main" id="{6C92C7EB-3344-406D-B1B0-185705521ABD}"/>
                  </a:ext>
                </a:extLst>
              </p:cNvPr>
              <p:cNvSpPr txBox="1">
                <a:spLocks/>
              </p:cNvSpPr>
              <p:nvPr/>
            </p:nvSpPr>
            <p:spPr>
              <a:xfrm>
                <a:off x="290406" y="1951632"/>
                <a:ext cx="5860215" cy="988787"/>
              </a:xfrm>
              <a:prstGeom prst="rect">
                <a:avLst/>
              </a:prstGeom>
              <a:solidFill>
                <a:schemeClr val="accent3">
                  <a:lumMod val="40000"/>
                  <a:lumOff val="60000"/>
                </a:schemeClr>
              </a:solidFill>
            </p:spPr>
            <p:txBody>
              <a:bodyPr vert="horz" lIns="432000" tIns="0" rIns="43200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2400" i="0" u="none" strike="noStrike" kern="1200" cap="none" spc="-150" normalizeH="0" baseline="0" noProof="0" dirty="0">
                    <a:ln>
                      <a:noFill/>
                    </a:ln>
                    <a:solidFill>
                      <a:schemeClr val="accent3">
                        <a:lumMod val="50000"/>
                      </a:schemeClr>
                    </a:solidFill>
                    <a:effectLst/>
                    <a:uLnTx/>
                    <a:uFillTx/>
                    <a:latin typeface="Calibri (body)"/>
                  </a:rPr>
                  <a:t>Used for adding style such as fonts, colors and spacing to </a:t>
                </a:r>
                <a:r>
                  <a:rPr lang="en-US" sz="2400" dirty="0">
                    <a:solidFill>
                      <a:schemeClr val="accent3">
                        <a:lumMod val="50000"/>
                      </a:schemeClr>
                    </a:solidFill>
                    <a:latin typeface="Calibri (body)"/>
                  </a:rPr>
                  <a:t>Web document</a:t>
                </a:r>
                <a:endParaRPr kumimoji="0" lang="en-US" sz="2000" i="0" u="none" strike="noStrike" kern="1200" cap="none" spc="-150" normalizeH="0" baseline="0" noProof="0" dirty="0">
                  <a:ln>
                    <a:noFill/>
                  </a:ln>
                  <a:solidFill>
                    <a:schemeClr val="accent3">
                      <a:lumMod val="50000"/>
                    </a:schemeClr>
                  </a:solidFill>
                  <a:effectLst/>
                  <a:uLnTx/>
                  <a:uFillTx/>
                  <a:latin typeface="Calibri (body)"/>
                </a:endParaRPr>
              </a:p>
            </p:txBody>
          </p:sp>
          <p:sp>
            <p:nvSpPr>
              <p:cNvPr id="19" name="Title 1">
                <a:extLst>
                  <a:ext uri="{FF2B5EF4-FFF2-40B4-BE49-F238E27FC236}">
                    <a16:creationId xmlns:a16="http://schemas.microsoft.com/office/drawing/2014/main" id="{9B804B25-E7AA-4077-9507-4CF70F896673}"/>
                  </a:ext>
                </a:extLst>
              </p:cNvPr>
              <p:cNvSpPr txBox="1">
                <a:spLocks/>
              </p:cNvSpPr>
              <p:nvPr/>
            </p:nvSpPr>
            <p:spPr>
              <a:xfrm>
                <a:off x="290407" y="2932486"/>
                <a:ext cx="5861304" cy="988787"/>
              </a:xfrm>
              <a:prstGeom prst="rect">
                <a:avLst/>
              </a:prstGeom>
              <a:solidFill>
                <a:schemeClr val="accent3">
                  <a:lumMod val="50000"/>
                </a:schemeClr>
              </a:solidFill>
            </p:spPr>
            <p:txBody>
              <a:bodyPr vert="horz" lIns="432000" tIns="0" rIns="432000" bIns="2743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400" dirty="0">
                    <a:solidFill>
                      <a:schemeClr val="accent3">
                        <a:lumMod val="40000"/>
                        <a:lumOff val="60000"/>
                      </a:schemeClr>
                    </a:solidFill>
                    <a:latin typeface="Calibri (body)"/>
                  </a:rPr>
                  <a:t>Has multiple levels and profiles.</a:t>
                </a:r>
              </a:p>
            </p:txBody>
          </p:sp>
          <p:sp>
            <p:nvSpPr>
              <p:cNvPr id="20" name="Title 1">
                <a:extLst>
                  <a:ext uri="{FF2B5EF4-FFF2-40B4-BE49-F238E27FC236}">
                    <a16:creationId xmlns:a16="http://schemas.microsoft.com/office/drawing/2014/main" id="{996ACE35-5B8B-4BB1-960A-9649B8C06602}"/>
                  </a:ext>
                </a:extLst>
              </p:cNvPr>
              <p:cNvSpPr txBox="1">
                <a:spLocks/>
              </p:cNvSpPr>
              <p:nvPr/>
            </p:nvSpPr>
            <p:spPr>
              <a:xfrm>
                <a:off x="287303" y="3916503"/>
                <a:ext cx="5861304" cy="988787"/>
              </a:xfrm>
              <a:prstGeom prst="rect">
                <a:avLst/>
              </a:prstGeom>
              <a:solidFill>
                <a:schemeClr val="accent3">
                  <a:lumMod val="40000"/>
                  <a:lumOff val="60000"/>
                </a:schemeClr>
              </a:solidFill>
            </p:spPr>
            <p:txBody>
              <a:bodyPr vert="horz" lIns="432000" tIns="0" rIns="432000" bIns="2743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400" dirty="0">
                    <a:solidFill>
                      <a:schemeClr val="accent3">
                        <a:lumMod val="50000"/>
                      </a:schemeClr>
                    </a:solidFill>
                    <a:latin typeface="Calibri (body)"/>
                  </a:rPr>
                  <a:t>Updates each level of CSS  from the earlier version, by adding new features.</a:t>
                </a:r>
              </a:p>
            </p:txBody>
          </p:sp>
          <p:sp>
            <p:nvSpPr>
              <p:cNvPr id="23" name="Title 1">
                <a:extLst>
                  <a:ext uri="{FF2B5EF4-FFF2-40B4-BE49-F238E27FC236}">
                    <a16:creationId xmlns:a16="http://schemas.microsoft.com/office/drawing/2014/main" id="{8CA8D9FA-9661-4B18-AD86-212FC26EC762}"/>
                  </a:ext>
                </a:extLst>
              </p:cNvPr>
              <p:cNvSpPr txBox="1">
                <a:spLocks/>
              </p:cNvSpPr>
              <p:nvPr/>
            </p:nvSpPr>
            <p:spPr>
              <a:xfrm>
                <a:off x="287302" y="4897357"/>
                <a:ext cx="5861304" cy="988787"/>
              </a:xfrm>
              <a:prstGeom prst="rect">
                <a:avLst/>
              </a:prstGeom>
              <a:solidFill>
                <a:schemeClr val="accent3">
                  <a:lumMod val="50000"/>
                </a:schemeClr>
              </a:solidFill>
            </p:spPr>
            <p:txBody>
              <a:bodyPr vert="horz" lIns="432000" tIns="0" rIns="43200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nSpc>
                    <a:spcPct val="100000"/>
                  </a:lnSpc>
                  <a:defRPr/>
                </a:pPr>
                <a:r>
                  <a:rPr lang="en-US" sz="2400" dirty="0">
                    <a:solidFill>
                      <a:schemeClr val="accent3">
                        <a:lumMod val="40000"/>
                        <a:lumOff val="60000"/>
                      </a:schemeClr>
                    </a:solidFill>
                    <a:latin typeface="Calibri (body)"/>
                  </a:rPr>
                  <a:t>Denotes version as CSS1, CSS2, CSS3  and CSS4, where the numbers are different for each version or level.</a:t>
                </a:r>
              </a:p>
            </p:txBody>
          </p:sp>
        </p:grpSp>
        <p:sp>
          <p:nvSpPr>
            <p:cNvPr id="37" name="Title 1">
              <a:extLst>
                <a:ext uri="{FF2B5EF4-FFF2-40B4-BE49-F238E27FC236}">
                  <a16:creationId xmlns:a16="http://schemas.microsoft.com/office/drawing/2014/main" id="{155EDCA8-BCB8-497B-8DD3-38B6CEDC5667}"/>
                </a:ext>
              </a:extLst>
            </p:cNvPr>
            <p:cNvSpPr txBox="1">
              <a:spLocks/>
            </p:cNvSpPr>
            <p:nvPr/>
          </p:nvSpPr>
          <p:spPr>
            <a:xfrm>
              <a:off x="292176" y="4933400"/>
              <a:ext cx="11615568" cy="928815"/>
            </a:xfrm>
            <a:prstGeom prst="rect">
              <a:avLst/>
            </a:prstGeom>
            <a:solidFill>
              <a:schemeClr val="accent3">
                <a:lumMod val="40000"/>
                <a:lumOff val="60000"/>
              </a:schemeClr>
            </a:solidFill>
          </p:spPr>
          <p:txBody>
            <a:bodyPr vert="horz" lIns="432000" tIns="0" rIns="43200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400" dirty="0">
                  <a:solidFill>
                    <a:schemeClr val="accent3">
                      <a:lumMod val="50000"/>
                    </a:schemeClr>
                  </a:solidFill>
                  <a:latin typeface="Calibri (body)"/>
                </a:rPr>
                <a:t>Is divided into multiple documents called ‘modules’ and each of these modules have new capabilities or extend the features present in CSS2</a:t>
              </a:r>
            </a:p>
          </p:txBody>
        </p:sp>
        <p:sp>
          <p:nvSpPr>
            <p:cNvPr id="38" name="Title 1">
              <a:extLst>
                <a:ext uri="{FF2B5EF4-FFF2-40B4-BE49-F238E27FC236}">
                  <a16:creationId xmlns:a16="http://schemas.microsoft.com/office/drawing/2014/main" id="{2C312400-3200-4FCB-8CFA-5DEA50F306F1}"/>
                </a:ext>
              </a:extLst>
            </p:cNvPr>
            <p:cNvSpPr txBox="1">
              <a:spLocks/>
            </p:cNvSpPr>
            <p:nvPr/>
          </p:nvSpPr>
          <p:spPr>
            <a:xfrm>
              <a:off x="292174" y="5854764"/>
              <a:ext cx="11615568" cy="928815"/>
            </a:xfrm>
            <a:prstGeom prst="rect">
              <a:avLst/>
            </a:prstGeom>
            <a:solidFill>
              <a:schemeClr val="accent3">
                <a:lumMod val="50000"/>
              </a:schemeClr>
            </a:solidFill>
          </p:spPr>
          <p:txBody>
            <a:bodyPr vert="horz" lIns="432000" tIns="0" rIns="43200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nSpc>
                  <a:spcPct val="100000"/>
                </a:lnSpc>
                <a:defRPr/>
              </a:pPr>
              <a:r>
                <a:rPr lang="en-US" sz="2400" dirty="0">
                  <a:solidFill>
                    <a:schemeClr val="accent3">
                      <a:lumMod val="40000"/>
                      <a:lumOff val="60000"/>
                    </a:schemeClr>
                  </a:solidFill>
                  <a:latin typeface="Calibri (body)"/>
                </a:rPr>
                <a:t>Started drafting of CSS3 when publication of the original CSS2 recommendation was released.</a:t>
              </a:r>
            </a:p>
          </p:txBody>
        </p:sp>
      </p:grpSp>
    </p:spTree>
    <p:extLst>
      <p:ext uri="{BB962C8B-B14F-4D97-AF65-F5344CB8AC3E}">
        <p14:creationId xmlns:p14="http://schemas.microsoft.com/office/powerpoint/2010/main" val="22805388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23</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84EC3A48-3FB6-4AB3-8514-3EFEADD6881F}"/>
              </a:ext>
            </a:extLst>
          </p:cNvPr>
          <p:cNvSpPr txBox="1">
            <a:spLocks/>
          </p:cNvSpPr>
          <p:nvPr/>
        </p:nvSpPr>
        <p:spPr>
          <a:xfrm>
            <a:off x="290407" y="1289958"/>
            <a:ext cx="11606393"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altLang="en-US" sz="2800" dirty="0">
                <a:solidFill>
                  <a:srgbClr val="000000"/>
                </a:solidFill>
                <a:latin typeface="Verdana" panose="020B0604030504040204" pitchFamily="34" charset="0"/>
              </a:rPr>
              <a:t>The </a:t>
            </a:r>
            <a:r>
              <a:rPr lang="en-US" altLang="en-US" sz="2800" b="1" u="sng" dirty="0">
                <a:solidFill>
                  <a:srgbClr val="1F7F3D"/>
                </a:solidFill>
                <a:latin typeface="Verdana" panose="020B0604030504040204" pitchFamily="34" charset="0"/>
              </a:rPr>
              <a:t>ABSOLUTE LENGTH</a:t>
            </a:r>
            <a:r>
              <a:rPr lang="en-US" altLang="en-US" sz="2800" dirty="0">
                <a:solidFill>
                  <a:srgbClr val="000000"/>
                </a:solidFill>
                <a:latin typeface="Verdana" panose="020B0604030504040204" pitchFamily="34" charset="0"/>
              </a:rPr>
              <a:t> units are fixed and a length expressed in any of these will appear as exactly that size.</a:t>
            </a:r>
            <a:endParaRPr lang="en-US" sz="2800" b="1" dirty="0">
              <a:solidFill>
                <a:sysClr val="windowText" lastClr="000000"/>
              </a:solidFill>
            </a:endParaRPr>
          </a:p>
        </p:txBody>
      </p:sp>
      <p:graphicFrame>
        <p:nvGraphicFramePr>
          <p:cNvPr id="8" name="Table 2">
            <a:extLst>
              <a:ext uri="{FF2B5EF4-FFF2-40B4-BE49-F238E27FC236}">
                <a16:creationId xmlns:a16="http://schemas.microsoft.com/office/drawing/2014/main" id="{D7450A72-4AC2-4593-8426-549C5012B078}"/>
              </a:ext>
            </a:extLst>
          </p:cNvPr>
          <p:cNvGraphicFramePr>
            <a:graphicFrameLocks noGrp="1"/>
          </p:cNvGraphicFramePr>
          <p:nvPr>
            <p:extLst>
              <p:ext uri="{D42A27DB-BD31-4B8C-83A1-F6EECF244321}">
                <p14:modId xmlns:p14="http://schemas.microsoft.com/office/powerpoint/2010/main" val="2417385422"/>
              </p:ext>
            </p:extLst>
          </p:nvPr>
        </p:nvGraphicFramePr>
        <p:xfrm>
          <a:off x="522509" y="2400298"/>
          <a:ext cx="11198952" cy="3627120"/>
        </p:xfrm>
        <a:graphic>
          <a:graphicData uri="http://schemas.openxmlformats.org/drawingml/2006/table">
            <a:tbl>
              <a:tblPr firstRow="1" bandRow="1">
                <a:tableStyleId>{F5AB1C69-6EDB-4FF4-983F-18BD219EF322}</a:tableStyleId>
              </a:tblPr>
              <a:tblGrid>
                <a:gridCol w="2220691">
                  <a:extLst>
                    <a:ext uri="{9D8B030D-6E8A-4147-A177-3AD203B41FA5}">
                      <a16:colId xmlns:a16="http://schemas.microsoft.com/office/drawing/2014/main" val="267845631"/>
                    </a:ext>
                  </a:extLst>
                </a:gridCol>
                <a:gridCol w="8978261">
                  <a:extLst>
                    <a:ext uri="{9D8B030D-6E8A-4147-A177-3AD203B41FA5}">
                      <a16:colId xmlns:a16="http://schemas.microsoft.com/office/drawing/2014/main" val="3621487744"/>
                    </a:ext>
                  </a:extLst>
                </a:gridCol>
              </a:tblGrid>
              <a:tr h="509698">
                <a:tc>
                  <a:txBody>
                    <a:bodyPr/>
                    <a:lstStyle/>
                    <a:p>
                      <a:pPr algn="ctr"/>
                      <a:r>
                        <a:rPr lang="en-US" sz="2800" dirty="0"/>
                        <a:t>Unit</a:t>
                      </a:r>
                    </a:p>
                  </a:txBody>
                  <a:tcPr/>
                </a:tc>
                <a:tc>
                  <a:txBody>
                    <a:bodyPr/>
                    <a:lstStyle/>
                    <a:p>
                      <a:pPr algn="ctr"/>
                      <a:r>
                        <a:rPr lang="en-US" sz="2800" dirty="0"/>
                        <a:t>Description</a:t>
                      </a:r>
                    </a:p>
                  </a:txBody>
                  <a:tcPr/>
                </a:tc>
                <a:extLst>
                  <a:ext uri="{0D108BD9-81ED-4DB2-BD59-A6C34878D82A}">
                    <a16:rowId xmlns:a16="http://schemas.microsoft.com/office/drawing/2014/main" val="3332676253"/>
                  </a:ext>
                </a:extLst>
              </a:tr>
              <a:tr h="509698">
                <a:tc>
                  <a:txBody>
                    <a:bodyPr/>
                    <a:lstStyle/>
                    <a:p>
                      <a:pPr algn="ctr"/>
                      <a:r>
                        <a:rPr lang="en-US" sz="2800" dirty="0"/>
                        <a:t>cm</a:t>
                      </a:r>
                    </a:p>
                  </a:txBody>
                  <a:tcPr/>
                </a:tc>
                <a:tc>
                  <a:txBody>
                    <a:bodyPr/>
                    <a:lstStyle/>
                    <a:p>
                      <a:pPr algn="l" fontAlgn="t"/>
                      <a:r>
                        <a:rPr lang="en-US" sz="2400" dirty="0">
                          <a:effectLst/>
                        </a:rPr>
                        <a:t>Centimeters</a:t>
                      </a:r>
                    </a:p>
                  </a:txBody>
                  <a:tcPr marL="76200" marR="76200" marT="76200" marB="76200"/>
                </a:tc>
                <a:extLst>
                  <a:ext uri="{0D108BD9-81ED-4DB2-BD59-A6C34878D82A}">
                    <a16:rowId xmlns:a16="http://schemas.microsoft.com/office/drawing/2014/main" val="506048228"/>
                  </a:ext>
                </a:extLst>
              </a:tr>
              <a:tr h="509698">
                <a:tc>
                  <a:txBody>
                    <a:bodyPr/>
                    <a:lstStyle/>
                    <a:p>
                      <a:pPr algn="ctr"/>
                      <a:r>
                        <a:rPr lang="en-US" sz="2800" dirty="0"/>
                        <a:t>mm</a:t>
                      </a:r>
                    </a:p>
                  </a:txBody>
                  <a:tcPr/>
                </a:tc>
                <a:tc>
                  <a:txBody>
                    <a:bodyPr/>
                    <a:lstStyle/>
                    <a:p>
                      <a:pPr algn="l"/>
                      <a:r>
                        <a:rPr lang="en-US" sz="2400" dirty="0"/>
                        <a:t>Millimeters</a:t>
                      </a:r>
                      <a:endParaRPr lang="en-US" sz="2800" dirty="0"/>
                    </a:p>
                  </a:txBody>
                  <a:tcPr/>
                </a:tc>
                <a:extLst>
                  <a:ext uri="{0D108BD9-81ED-4DB2-BD59-A6C34878D82A}">
                    <a16:rowId xmlns:a16="http://schemas.microsoft.com/office/drawing/2014/main" val="3385511030"/>
                  </a:ext>
                </a:extLst>
              </a:tr>
              <a:tr h="509698">
                <a:tc>
                  <a:txBody>
                    <a:bodyPr/>
                    <a:lstStyle/>
                    <a:p>
                      <a:pPr algn="ctr"/>
                      <a:r>
                        <a:rPr lang="en-US" sz="2800" dirty="0"/>
                        <a:t>inch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inches (1 in = 96px =2.54cm)</a:t>
                      </a:r>
                    </a:p>
                  </a:txBody>
                  <a:tcPr/>
                </a:tc>
                <a:extLst>
                  <a:ext uri="{0D108BD9-81ED-4DB2-BD59-A6C34878D82A}">
                    <a16:rowId xmlns:a16="http://schemas.microsoft.com/office/drawing/2014/main" val="543144585"/>
                  </a:ext>
                </a:extLst>
              </a:tr>
              <a:tr h="509698">
                <a:tc>
                  <a:txBody>
                    <a:bodyPr/>
                    <a:lstStyle/>
                    <a:p>
                      <a:pPr algn="ctr"/>
                      <a:r>
                        <a:rPr lang="en-US" sz="2800" dirty="0"/>
                        <a:t>px</a:t>
                      </a:r>
                    </a:p>
                  </a:txBody>
                  <a:tcPr/>
                </a:tc>
                <a:tc>
                  <a:txBody>
                    <a:bodyPr/>
                    <a:lstStyle/>
                    <a:p>
                      <a:pPr algn="l"/>
                      <a:r>
                        <a:rPr lang="en-US" sz="2400" dirty="0"/>
                        <a:t>pixels (1px = 1/96th of 1in)</a:t>
                      </a:r>
                    </a:p>
                  </a:txBody>
                  <a:tcPr/>
                </a:tc>
                <a:extLst>
                  <a:ext uri="{0D108BD9-81ED-4DB2-BD59-A6C34878D82A}">
                    <a16:rowId xmlns:a16="http://schemas.microsoft.com/office/drawing/2014/main" val="1664144451"/>
                  </a:ext>
                </a:extLst>
              </a:tr>
              <a:tr h="509698">
                <a:tc>
                  <a:txBody>
                    <a:bodyPr/>
                    <a:lstStyle/>
                    <a:p>
                      <a:pPr algn="ctr"/>
                      <a:r>
                        <a:rPr lang="en-US" sz="2800" dirty="0"/>
                        <a:t>pt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points (1pt = 1/72 of 1in)</a:t>
                      </a:r>
                    </a:p>
                  </a:txBody>
                  <a:tcPr/>
                </a:tc>
                <a:extLst>
                  <a:ext uri="{0D108BD9-81ED-4DB2-BD59-A6C34878D82A}">
                    <a16:rowId xmlns:a16="http://schemas.microsoft.com/office/drawing/2014/main" val="326905910"/>
                  </a:ext>
                </a:extLst>
              </a:tr>
              <a:tr h="509698">
                <a:tc>
                  <a:txBody>
                    <a:bodyPr/>
                    <a:lstStyle/>
                    <a:p>
                      <a:pPr algn="ctr"/>
                      <a:r>
                        <a:rPr lang="en-US" sz="2800" dirty="0"/>
                        <a:t>pc</a:t>
                      </a:r>
                    </a:p>
                  </a:txBody>
                  <a:tcPr/>
                </a:tc>
                <a:tc>
                  <a:txBody>
                    <a:bodyPr/>
                    <a:lstStyle/>
                    <a:p>
                      <a:pPr algn="l"/>
                      <a:r>
                        <a:rPr lang="en-US" sz="2400" dirty="0"/>
                        <a:t>picas (1pc = 12 pt)</a:t>
                      </a:r>
                    </a:p>
                  </a:txBody>
                  <a:tcPr/>
                </a:tc>
                <a:extLst>
                  <a:ext uri="{0D108BD9-81ED-4DB2-BD59-A6C34878D82A}">
                    <a16:rowId xmlns:a16="http://schemas.microsoft.com/office/drawing/2014/main" val="3783204181"/>
                  </a:ext>
                </a:extLst>
              </a:tr>
            </a:tbl>
          </a:graphicData>
        </a:graphic>
      </p:graphicFrame>
      <p:grpSp>
        <p:nvGrpSpPr>
          <p:cNvPr id="9" name="Group 8">
            <a:extLst>
              <a:ext uri="{FF2B5EF4-FFF2-40B4-BE49-F238E27FC236}">
                <a16:creationId xmlns:a16="http://schemas.microsoft.com/office/drawing/2014/main" id="{D9C67057-CC49-44D5-B05B-8191D8AD6B9B}"/>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8F616B72-2136-4566-8DC3-32AD9662339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619E77DF-392E-4852-B3AA-AB9FC1249898}"/>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6" name="Freeform: Shape 15" title="triangles">
              <a:extLst>
                <a:ext uri="{FF2B5EF4-FFF2-40B4-BE49-F238E27FC236}">
                  <a16:creationId xmlns:a16="http://schemas.microsoft.com/office/drawing/2014/main" id="{BD912E25-1926-453B-9103-236EAD3C8981}"/>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6C7552DF-9A44-47AB-B715-B9F526B9170F}"/>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BBF8FDC3-8EB4-4CDC-B290-D7C67C50CFAB}"/>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F9B4B2B8-1E83-4654-89A9-037231D04097}"/>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9E27D68-CE5A-4D6A-831B-048CE3816163}"/>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B32A445F-9B13-4E9D-AA3F-3532FC91D77B}"/>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080A0F66-EB12-4D5A-9ADB-E048FF5E8F01}"/>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5B27F7AF-0028-429D-B97F-8DE750110C21}"/>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3950ED11-4126-443F-B089-2668348E6EA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87289382-231C-4AF7-AB0A-9CD9ED6DE0FD}"/>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D5EC5CB1-A658-42C9-8FA4-8349D76ADEC3}"/>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09690641-2B21-40C9-B083-A7D105A03340}"/>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28" name="Title 1">
            <a:extLst>
              <a:ext uri="{FF2B5EF4-FFF2-40B4-BE49-F238E27FC236}">
                <a16:creationId xmlns:a16="http://schemas.microsoft.com/office/drawing/2014/main" id="{97FDF988-22C5-47E7-95FD-8AA3928886F1}"/>
              </a:ext>
            </a:extLst>
          </p:cNvPr>
          <p:cNvSpPr txBox="1">
            <a:spLocks/>
          </p:cNvSpPr>
          <p:nvPr/>
        </p:nvSpPr>
        <p:spPr>
          <a:xfrm>
            <a:off x="0" y="0"/>
            <a:ext cx="49530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000" dirty="0">
                <a:solidFill>
                  <a:schemeClr val="accent3">
                    <a:lumMod val="60000"/>
                    <a:lumOff val="40000"/>
                  </a:schemeClr>
                </a:solidFill>
              </a:rPr>
              <a:t>CSS Measurement Units [1-2]</a:t>
            </a:r>
          </a:p>
        </p:txBody>
      </p:sp>
    </p:spTree>
    <p:extLst>
      <p:ext uri="{BB962C8B-B14F-4D97-AF65-F5344CB8AC3E}">
        <p14:creationId xmlns:p14="http://schemas.microsoft.com/office/powerpoint/2010/main" val="353638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24</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84EC3A48-3FB6-4AB3-8514-3EFEADD6881F}"/>
              </a:ext>
            </a:extLst>
          </p:cNvPr>
          <p:cNvSpPr txBox="1">
            <a:spLocks/>
          </p:cNvSpPr>
          <p:nvPr/>
        </p:nvSpPr>
        <p:spPr>
          <a:xfrm>
            <a:off x="290407" y="1289958"/>
            <a:ext cx="11606393"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altLang="en-US" sz="2800" b="1" u="sng" dirty="0">
                <a:solidFill>
                  <a:srgbClr val="1F7F3D"/>
                </a:solidFill>
                <a:latin typeface="Verdana" panose="020B0604030504040204" pitchFamily="34" charset="0"/>
              </a:rPr>
              <a:t>RELATIVE LENGTH</a:t>
            </a:r>
            <a:r>
              <a:rPr lang="en-US" altLang="en-US" sz="2800" b="1" dirty="0">
                <a:solidFill>
                  <a:srgbClr val="1F7F3D"/>
                </a:solidFill>
                <a:latin typeface="Verdana" panose="020B0604030504040204" pitchFamily="34" charset="0"/>
              </a:rPr>
              <a:t> </a:t>
            </a:r>
            <a:r>
              <a:rPr lang="en-US" altLang="en-US" sz="2800" dirty="0">
                <a:solidFill>
                  <a:srgbClr val="000000"/>
                </a:solidFill>
                <a:latin typeface="Verdana" panose="020B0604030504040204" pitchFamily="34" charset="0"/>
              </a:rPr>
              <a:t>units specify a length relative to another length property. Relative length units scales better between different rendering mediums.</a:t>
            </a:r>
            <a:endParaRPr lang="en-US" sz="2800" b="1" dirty="0">
              <a:solidFill>
                <a:sysClr val="windowText" lastClr="000000"/>
              </a:solidFill>
            </a:endParaRPr>
          </a:p>
        </p:txBody>
      </p:sp>
      <p:graphicFrame>
        <p:nvGraphicFramePr>
          <p:cNvPr id="8" name="Table 2">
            <a:extLst>
              <a:ext uri="{FF2B5EF4-FFF2-40B4-BE49-F238E27FC236}">
                <a16:creationId xmlns:a16="http://schemas.microsoft.com/office/drawing/2014/main" id="{D7450A72-4AC2-4593-8426-549C5012B078}"/>
              </a:ext>
            </a:extLst>
          </p:cNvPr>
          <p:cNvGraphicFramePr>
            <a:graphicFrameLocks noGrp="1"/>
          </p:cNvGraphicFramePr>
          <p:nvPr>
            <p:extLst>
              <p:ext uri="{D42A27DB-BD31-4B8C-83A1-F6EECF244321}">
                <p14:modId xmlns:p14="http://schemas.microsoft.com/office/powerpoint/2010/main" val="2121569090"/>
              </p:ext>
            </p:extLst>
          </p:nvPr>
        </p:nvGraphicFramePr>
        <p:xfrm>
          <a:off x="522509" y="2832100"/>
          <a:ext cx="11198952" cy="3103060"/>
        </p:xfrm>
        <a:graphic>
          <a:graphicData uri="http://schemas.openxmlformats.org/drawingml/2006/table">
            <a:tbl>
              <a:tblPr firstRow="1" bandRow="1">
                <a:tableStyleId>{F5AB1C69-6EDB-4FF4-983F-18BD219EF322}</a:tableStyleId>
              </a:tblPr>
              <a:tblGrid>
                <a:gridCol w="2220691">
                  <a:extLst>
                    <a:ext uri="{9D8B030D-6E8A-4147-A177-3AD203B41FA5}">
                      <a16:colId xmlns:a16="http://schemas.microsoft.com/office/drawing/2014/main" val="267845631"/>
                    </a:ext>
                  </a:extLst>
                </a:gridCol>
                <a:gridCol w="8978261">
                  <a:extLst>
                    <a:ext uri="{9D8B030D-6E8A-4147-A177-3AD203B41FA5}">
                      <a16:colId xmlns:a16="http://schemas.microsoft.com/office/drawing/2014/main" val="3621487744"/>
                    </a:ext>
                  </a:extLst>
                </a:gridCol>
              </a:tblGrid>
              <a:tr h="554785">
                <a:tc>
                  <a:txBody>
                    <a:bodyPr/>
                    <a:lstStyle/>
                    <a:p>
                      <a:pPr algn="ctr"/>
                      <a:r>
                        <a:rPr lang="en-US" sz="2800" dirty="0"/>
                        <a:t>Unit</a:t>
                      </a:r>
                    </a:p>
                  </a:txBody>
                  <a:tcPr/>
                </a:tc>
                <a:tc>
                  <a:txBody>
                    <a:bodyPr/>
                    <a:lstStyle/>
                    <a:p>
                      <a:pPr algn="ctr"/>
                      <a:r>
                        <a:rPr lang="en-US" sz="2800" dirty="0"/>
                        <a:t>Description</a:t>
                      </a:r>
                    </a:p>
                  </a:txBody>
                  <a:tcPr/>
                </a:tc>
                <a:extLst>
                  <a:ext uri="{0D108BD9-81ED-4DB2-BD59-A6C34878D82A}">
                    <a16:rowId xmlns:a16="http://schemas.microsoft.com/office/drawing/2014/main" val="3332676253"/>
                  </a:ext>
                </a:extLst>
              </a:tr>
              <a:tr h="852205">
                <a:tc>
                  <a:txBody>
                    <a:bodyPr/>
                    <a:lstStyle/>
                    <a:p>
                      <a:pPr algn="ctr"/>
                      <a:r>
                        <a:rPr lang="en-US" sz="2800" dirty="0"/>
                        <a:t>em</a:t>
                      </a:r>
                    </a:p>
                  </a:txBody>
                  <a:tcPr/>
                </a:tc>
                <a:tc>
                  <a:txBody>
                    <a:bodyPr/>
                    <a:lstStyle/>
                    <a:p>
                      <a:pPr algn="l" fontAlgn="t"/>
                      <a:r>
                        <a:rPr lang="en-US" sz="2400" b="0" i="0" kern="1200" dirty="0">
                          <a:solidFill>
                            <a:schemeClr val="dk1"/>
                          </a:solidFill>
                          <a:effectLst/>
                          <a:latin typeface="+mn-lt"/>
                          <a:ea typeface="+mn-ea"/>
                          <a:cs typeface="+mn-cs"/>
                        </a:rPr>
                        <a:t>Relative to the font-size of the element (2em means 2 times the size of the current font)</a:t>
                      </a:r>
                      <a:endParaRPr lang="en-US" sz="3200" dirty="0">
                        <a:effectLst/>
                      </a:endParaRPr>
                    </a:p>
                  </a:txBody>
                  <a:tcPr marL="76200" marR="76200" marT="76200" marB="76200"/>
                </a:tc>
                <a:extLst>
                  <a:ext uri="{0D108BD9-81ED-4DB2-BD59-A6C34878D82A}">
                    <a16:rowId xmlns:a16="http://schemas.microsoft.com/office/drawing/2014/main" val="506048228"/>
                  </a:ext>
                </a:extLst>
              </a:tr>
              <a:tr h="554785">
                <a:tc>
                  <a:txBody>
                    <a:bodyPr/>
                    <a:lstStyle/>
                    <a:p>
                      <a:pPr algn="ctr"/>
                      <a:r>
                        <a:rPr lang="en-US" sz="2800" dirty="0"/>
                        <a:t>vw</a:t>
                      </a:r>
                    </a:p>
                  </a:txBody>
                  <a:tcPr/>
                </a:tc>
                <a:tc>
                  <a:txBody>
                    <a:bodyPr/>
                    <a:lstStyle/>
                    <a:p>
                      <a:pPr algn="l"/>
                      <a:r>
                        <a:rPr lang="en-US" sz="2400" b="0" i="0" kern="1200" dirty="0">
                          <a:solidFill>
                            <a:schemeClr val="dk1"/>
                          </a:solidFill>
                          <a:effectLst/>
                          <a:latin typeface="+mn-lt"/>
                          <a:ea typeface="+mn-ea"/>
                          <a:cs typeface="+mn-cs"/>
                        </a:rPr>
                        <a:t>Relative to 1% of the width of the viewport*</a:t>
                      </a:r>
                      <a:endParaRPr lang="en-US" sz="3600" dirty="0"/>
                    </a:p>
                  </a:txBody>
                  <a:tcPr/>
                </a:tc>
                <a:extLst>
                  <a:ext uri="{0D108BD9-81ED-4DB2-BD59-A6C34878D82A}">
                    <a16:rowId xmlns:a16="http://schemas.microsoft.com/office/drawing/2014/main" val="3385511030"/>
                  </a:ext>
                </a:extLst>
              </a:tr>
              <a:tr h="554785">
                <a:tc>
                  <a:txBody>
                    <a:bodyPr/>
                    <a:lstStyle/>
                    <a:p>
                      <a:pPr algn="ctr"/>
                      <a:r>
                        <a:rPr lang="en-US" sz="2800" dirty="0"/>
                        <a:t>vh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kern="1200" dirty="0">
                          <a:solidFill>
                            <a:schemeClr val="dk1"/>
                          </a:solidFill>
                          <a:effectLst/>
                          <a:latin typeface="+mn-lt"/>
                          <a:ea typeface="+mn-ea"/>
                          <a:cs typeface="+mn-cs"/>
                        </a:rPr>
                        <a:t>Relative to 1% of the height of the viewport*</a:t>
                      </a:r>
                      <a:endParaRPr lang="en-US" sz="3200" dirty="0"/>
                    </a:p>
                  </a:txBody>
                  <a:tcPr/>
                </a:tc>
                <a:extLst>
                  <a:ext uri="{0D108BD9-81ED-4DB2-BD59-A6C34878D82A}">
                    <a16:rowId xmlns:a16="http://schemas.microsoft.com/office/drawing/2014/main" val="543144585"/>
                  </a:ext>
                </a:extLst>
              </a:tr>
              <a:tr h="554785">
                <a:tc>
                  <a:txBody>
                    <a:bodyPr/>
                    <a:lstStyle/>
                    <a:p>
                      <a:pPr algn="ctr"/>
                      <a:r>
                        <a:rPr lang="en-US" sz="2800" dirty="0"/>
                        <a:t>%</a:t>
                      </a:r>
                    </a:p>
                  </a:txBody>
                  <a:tcPr/>
                </a:tc>
                <a:tc>
                  <a:txBody>
                    <a:bodyPr/>
                    <a:lstStyle/>
                    <a:p>
                      <a:pPr algn="l"/>
                      <a:r>
                        <a:rPr lang="en-US" sz="2400" b="0" i="0" kern="1200" dirty="0">
                          <a:solidFill>
                            <a:schemeClr val="dk1"/>
                          </a:solidFill>
                          <a:effectLst/>
                          <a:latin typeface="+mn-lt"/>
                          <a:ea typeface="+mn-ea"/>
                          <a:cs typeface="+mn-cs"/>
                        </a:rPr>
                        <a:t>Relative to the parent element</a:t>
                      </a:r>
                      <a:endParaRPr lang="en-US" sz="3200" dirty="0"/>
                    </a:p>
                  </a:txBody>
                  <a:tcPr/>
                </a:tc>
                <a:extLst>
                  <a:ext uri="{0D108BD9-81ED-4DB2-BD59-A6C34878D82A}">
                    <a16:rowId xmlns:a16="http://schemas.microsoft.com/office/drawing/2014/main" val="1664144451"/>
                  </a:ext>
                </a:extLst>
              </a:tr>
            </a:tbl>
          </a:graphicData>
        </a:graphic>
      </p:graphicFrame>
      <p:grpSp>
        <p:nvGrpSpPr>
          <p:cNvPr id="9" name="Group 8">
            <a:extLst>
              <a:ext uri="{FF2B5EF4-FFF2-40B4-BE49-F238E27FC236}">
                <a16:creationId xmlns:a16="http://schemas.microsoft.com/office/drawing/2014/main" id="{D9C67057-CC49-44D5-B05B-8191D8AD6B9B}"/>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8F616B72-2136-4566-8DC3-32AD9662339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619E77DF-392E-4852-B3AA-AB9FC1249898}"/>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6" name="Freeform: Shape 15" title="triangles">
              <a:extLst>
                <a:ext uri="{FF2B5EF4-FFF2-40B4-BE49-F238E27FC236}">
                  <a16:creationId xmlns:a16="http://schemas.microsoft.com/office/drawing/2014/main" id="{BD912E25-1926-453B-9103-236EAD3C8981}"/>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6C7552DF-9A44-47AB-B715-B9F526B9170F}"/>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BBF8FDC3-8EB4-4CDC-B290-D7C67C50CFAB}"/>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F9B4B2B8-1E83-4654-89A9-037231D04097}"/>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9E27D68-CE5A-4D6A-831B-048CE3816163}"/>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B32A445F-9B13-4E9D-AA3F-3532FC91D77B}"/>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080A0F66-EB12-4D5A-9ADB-E048FF5E8F01}"/>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5B27F7AF-0028-429D-B97F-8DE750110C21}"/>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3950ED11-4126-443F-B089-2668348E6EA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87289382-231C-4AF7-AB0A-9CD9ED6DE0FD}"/>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D5EC5CB1-A658-42C9-8FA4-8349D76ADEC3}"/>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09690641-2B21-40C9-B083-A7D105A03340}"/>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28" name="Title 1">
            <a:extLst>
              <a:ext uri="{FF2B5EF4-FFF2-40B4-BE49-F238E27FC236}">
                <a16:creationId xmlns:a16="http://schemas.microsoft.com/office/drawing/2014/main" id="{97FDF988-22C5-47E7-95FD-8AA3928886F1}"/>
              </a:ext>
            </a:extLst>
          </p:cNvPr>
          <p:cNvSpPr txBox="1">
            <a:spLocks/>
          </p:cNvSpPr>
          <p:nvPr/>
        </p:nvSpPr>
        <p:spPr>
          <a:xfrm>
            <a:off x="0" y="0"/>
            <a:ext cx="49530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000" dirty="0">
                <a:solidFill>
                  <a:schemeClr val="accent3">
                    <a:lumMod val="60000"/>
                    <a:lumOff val="40000"/>
                  </a:schemeClr>
                </a:solidFill>
              </a:rPr>
              <a:t>CSS Measurement Units [2-2]</a:t>
            </a:r>
          </a:p>
        </p:txBody>
      </p:sp>
    </p:spTree>
    <p:extLst>
      <p:ext uri="{BB962C8B-B14F-4D97-AF65-F5344CB8AC3E}">
        <p14:creationId xmlns:p14="http://schemas.microsoft.com/office/powerpoint/2010/main" val="158671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147" y="6324700"/>
            <a:ext cx="394718"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25</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1157736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3200" b="1" dirty="0">
                <a:solidFill>
                  <a:schemeClr val="accent3">
                    <a:lumMod val="75000"/>
                  </a:schemeClr>
                </a:solidFill>
              </a:rPr>
              <a:t>CSS can be added to HTML documents in 3 ways:</a:t>
            </a:r>
          </a:p>
          <a:p>
            <a:pPr marL="342900" indent="-342900">
              <a:lnSpc>
                <a:spcPct val="100000"/>
              </a:lnSpc>
              <a:buFont typeface="Arial" panose="020B0604020202020204" pitchFamily="34" charset="0"/>
              <a:buChar char="•"/>
            </a:pPr>
            <a:r>
              <a:rPr lang="en-US" sz="3200" b="1" dirty="0">
                <a:solidFill>
                  <a:schemeClr val="accent3">
                    <a:lumMod val="75000"/>
                  </a:schemeClr>
                </a:solidFill>
              </a:rPr>
              <a:t>Inline - by using the </a:t>
            </a:r>
            <a:r>
              <a:rPr lang="en-US" sz="3200" b="1" dirty="0">
                <a:solidFill>
                  <a:srgbClr val="C00000"/>
                </a:solidFill>
              </a:rPr>
              <a:t>style attribute</a:t>
            </a:r>
            <a:r>
              <a:rPr lang="en-US" sz="3200" b="1" dirty="0">
                <a:solidFill>
                  <a:schemeClr val="accent3">
                    <a:lumMod val="75000"/>
                  </a:schemeClr>
                </a:solidFill>
              </a:rPr>
              <a:t> inside HTML elements</a:t>
            </a:r>
          </a:p>
          <a:p>
            <a:pPr marL="342900" indent="-342900">
              <a:lnSpc>
                <a:spcPct val="100000"/>
              </a:lnSpc>
              <a:buFont typeface="Arial" panose="020B0604020202020204" pitchFamily="34" charset="0"/>
              <a:buChar char="•"/>
            </a:pPr>
            <a:r>
              <a:rPr lang="en-US" sz="3200" b="1" dirty="0">
                <a:solidFill>
                  <a:schemeClr val="accent3">
                    <a:lumMod val="75000"/>
                  </a:schemeClr>
                </a:solidFill>
              </a:rPr>
              <a:t>Internal - by using a </a:t>
            </a:r>
            <a:r>
              <a:rPr lang="en-US" sz="3200" b="1" dirty="0">
                <a:solidFill>
                  <a:srgbClr val="C00000"/>
                </a:solidFill>
              </a:rPr>
              <a:t>&lt;style&gt;</a:t>
            </a:r>
            <a:r>
              <a:rPr lang="en-US" sz="3200" b="1" dirty="0">
                <a:solidFill>
                  <a:schemeClr val="accent3">
                    <a:lumMod val="75000"/>
                  </a:schemeClr>
                </a:solidFill>
              </a:rPr>
              <a:t> element in the </a:t>
            </a:r>
            <a:r>
              <a:rPr lang="en-US" sz="3200" b="1" dirty="0">
                <a:solidFill>
                  <a:srgbClr val="C00000"/>
                </a:solidFill>
              </a:rPr>
              <a:t>&lt;head&gt;</a:t>
            </a:r>
            <a:r>
              <a:rPr lang="en-US" sz="3200" b="1" dirty="0">
                <a:solidFill>
                  <a:schemeClr val="accent3">
                    <a:lumMod val="75000"/>
                  </a:schemeClr>
                </a:solidFill>
              </a:rPr>
              <a:t> section</a:t>
            </a:r>
          </a:p>
          <a:p>
            <a:pPr marL="342900" indent="-342900">
              <a:lnSpc>
                <a:spcPct val="100000"/>
              </a:lnSpc>
              <a:buFont typeface="Arial" panose="020B0604020202020204" pitchFamily="34" charset="0"/>
              <a:buChar char="•"/>
            </a:pPr>
            <a:r>
              <a:rPr lang="en-US" sz="3200" b="1" dirty="0">
                <a:solidFill>
                  <a:schemeClr val="accent3">
                    <a:lumMod val="75000"/>
                  </a:schemeClr>
                </a:solidFill>
              </a:rPr>
              <a:t>External - by using a </a:t>
            </a:r>
            <a:r>
              <a:rPr lang="en-US" sz="3200" b="1" dirty="0">
                <a:solidFill>
                  <a:srgbClr val="C00000"/>
                </a:solidFill>
              </a:rPr>
              <a:t>&lt;link&gt;</a:t>
            </a:r>
            <a:r>
              <a:rPr lang="en-US" sz="3200" b="1" dirty="0">
                <a:solidFill>
                  <a:schemeClr val="accent3">
                    <a:lumMod val="75000"/>
                  </a:schemeClr>
                </a:solidFill>
              </a:rPr>
              <a:t> element to link to an external CSS file</a:t>
            </a:r>
          </a:p>
          <a:p>
            <a:pPr marL="342900" indent="-342900">
              <a:lnSpc>
                <a:spcPct val="100000"/>
              </a:lnSpc>
              <a:buFont typeface="Arial" panose="020B0604020202020204" pitchFamily="34" charset="0"/>
              <a:buChar char="•"/>
            </a:pPr>
            <a:endParaRPr lang="en-US" sz="3200" b="1" dirty="0">
              <a:solidFill>
                <a:schemeClr val="accent3">
                  <a:lumMod val="75000"/>
                </a:schemeClr>
              </a:solidFill>
            </a:endParaRPr>
          </a:p>
          <a:p>
            <a:pPr>
              <a:lnSpc>
                <a:spcPct val="100000"/>
              </a:lnSpc>
            </a:pPr>
            <a:r>
              <a:rPr lang="en-US" sz="3200" b="1" dirty="0">
                <a:solidFill>
                  <a:schemeClr val="accent3">
                    <a:lumMod val="75000"/>
                  </a:schemeClr>
                </a:solidFill>
              </a:rPr>
              <a:t>The most common way to add CSS, is to keep the styles in external CSS files</a:t>
            </a:r>
            <a:r>
              <a:rPr lang="en-US" sz="2600" b="1" dirty="0">
                <a:solidFill>
                  <a:schemeClr val="accent3">
                    <a:lumMod val="75000"/>
                  </a:schemeClr>
                </a:solidFill>
              </a:rPr>
              <a:t>.</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49530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000" dirty="0">
                <a:solidFill>
                  <a:schemeClr val="accent3">
                    <a:lumMod val="60000"/>
                    <a:lumOff val="40000"/>
                  </a:schemeClr>
                </a:solidFill>
              </a:rPr>
              <a:t>Types of  Style Sheets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2" name="Rectangle 1">
            <a:extLst>
              <a:ext uri="{FF2B5EF4-FFF2-40B4-BE49-F238E27FC236}">
                <a16:creationId xmlns:a16="http://schemas.microsoft.com/office/drawing/2014/main" id="{BF1142C2-6553-4B00-B9CC-FC1AEC26C59E}"/>
              </a:ext>
            </a:extLst>
          </p:cNvPr>
          <p:cNvSpPr>
            <a:spLocks noChangeArrowheads="1"/>
          </p:cNvSpPr>
          <p:nvPr/>
        </p:nvSpPr>
        <p:spPr bwMode="auto">
          <a:xfrm>
            <a:off x="0" y="22795"/>
            <a:ext cx="65" cy="41160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66654" rIns="0" bIns="66654"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303819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147" y="6324700"/>
            <a:ext cx="394718"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26</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nSpc>
                <a:spcPct val="100000"/>
              </a:lnSpc>
              <a:buFont typeface="Arial" panose="020B0604020202020204" pitchFamily="34" charset="0"/>
              <a:buChar char="•"/>
            </a:pPr>
            <a:r>
              <a:rPr lang="en-US" sz="2600" b="1" dirty="0">
                <a:solidFill>
                  <a:schemeClr val="accent3">
                    <a:lumMod val="75000"/>
                  </a:schemeClr>
                </a:solidFill>
              </a:rPr>
              <a:t>An inline CSS is used to apply a unique style to a single HTML element.</a:t>
            </a:r>
          </a:p>
          <a:p>
            <a:pPr marL="457200" indent="-457200">
              <a:lnSpc>
                <a:spcPct val="100000"/>
              </a:lnSpc>
              <a:buFont typeface="Arial" panose="020B0604020202020204" pitchFamily="34" charset="0"/>
              <a:buChar char="•"/>
            </a:pPr>
            <a:r>
              <a:rPr lang="en-US" sz="2600" b="1" dirty="0">
                <a:solidFill>
                  <a:schemeClr val="accent3">
                    <a:lumMod val="75000"/>
                  </a:schemeClr>
                </a:solidFill>
              </a:rPr>
              <a:t>An inline CSS uses the </a:t>
            </a:r>
            <a:r>
              <a:rPr lang="en-US" sz="2600" b="1" dirty="0">
                <a:solidFill>
                  <a:srgbClr val="C00000"/>
                </a:solidFill>
              </a:rPr>
              <a:t>style</a:t>
            </a:r>
            <a:r>
              <a:rPr lang="en-US" sz="2600" b="1" dirty="0">
                <a:solidFill>
                  <a:schemeClr val="accent3">
                    <a:lumMod val="75000"/>
                  </a:schemeClr>
                </a:solidFill>
              </a:rPr>
              <a:t> attribute of an HTML element.</a:t>
            </a:r>
          </a:p>
          <a:p>
            <a:pPr>
              <a:lnSpc>
                <a:spcPct val="100000"/>
              </a:lnSpc>
            </a:pPr>
            <a:endParaRPr lang="en-US" sz="2600" b="1" dirty="0">
              <a:solidFill>
                <a:schemeClr val="accent3">
                  <a:lumMod val="75000"/>
                </a:schemeClr>
              </a:solidFill>
            </a:endParaRPr>
          </a:p>
          <a:p>
            <a:pPr>
              <a:lnSpc>
                <a:spcPct val="100000"/>
              </a:lnSpc>
            </a:pPr>
            <a:r>
              <a:rPr lang="en-US" sz="2600" b="1" dirty="0">
                <a:solidFill>
                  <a:schemeClr val="accent3">
                    <a:lumMod val="75000"/>
                  </a:schemeClr>
                </a:solidFill>
              </a:rPr>
              <a:t>The following example sets the text color of the </a:t>
            </a:r>
            <a:r>
              <a:rPr lang="en-US" sz="2600" b="1" dirty="0">
                <a:solidFill>
                  <a:srgbClr val="C00000"/>
                </a:solidFill>
              </a:rPr>
              <a:t>&lt;h1&gt;</a:t>
            </a:r>
            <a:r>
              <a:rPr lang="en-US" sz="2600" b="1" dirty="0">
                <a:solidFill>
                  <a:schemeClr val="accent3">
                    <a:lumMod val="75000"/>
                  </a:schemeClr>
                </a:solidFill>
              </a:rPr>
              <a:t> element to blue, and the text color of the </a:t>
            </a:r>
            <a:r>
              <a:rPr lang="en-US" sz="2600" b="1" dirty="0">
                <a:solidFill>
                  <a:srgbClr val="C00000"/>
                </a:solidFill>
              </a:rPr>
              <a:t>&lt;p&gt;</a:t>
            </a:r>
            <a:r>
              <a:rPr lang="en-US" sz="2600" b="1" dirty="0">
                <a:solidFill>
                  <a:schemeClr val="accent3">
                    <a:lumMod val="75000"/>
                  </a:schemeClr>
                </a:solidFill>
              </a:rPr>
              <a:t> element to red:</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4000" dirty="0">
                <a:solidFill>
                  <a:schemeClr val="accent3">
                    <a:lumMod val="60000"/>
                    <a:lumOff val="40000"/>
                  </a:schemeClr>
                </a:solidFill>
              </a:rPr>
              <a:t>Inline CSS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2400" dirty="0">
              <a:solidFill>
                <a:srgbClr val="0000CD"/>
              </a:solidFill>
              <a:latin typeface="Consolas" panose="020B0609020204030204" pitchFamily="49" charset="0"/>
            </a:endParaRPr>
          </a:p>
          <a:p>
            <a:pPr>
              <a:lnSpc>
                <a:spcPct val="100000"/>
              </a:lnSpc>
            </a:pPr>
            <a:endParaRPr lang="en-US" sz="2400" dirty="0">
              <a:solidFill>
                <a:srgbClr val="0000CD"/>
              </a:solidFill>
              <a:latin typeface="Consolas" panose="020B0609020204030204" pitchFamily="49" charset="0"/>
            </a:endParaRPr>
          </a:p>
          <a:p>
            <a:pPr>
              <a:lnSpc>
                <a:spcPct val="100000"/>
              </a:lnSpc>
            </a:pPr>
            <a:r>
              <a:rPr lang="en-US" sz="2400" dirty="0">
                <a:solidFill>
                  <a:srgbClr val="0000CD"/>
                </a:solidFill>
                <a:latin typeface="Consolas" panose="020B0609020204030204" pitchFamily="49" charset="0"/>
              </a:rPr>
              <a:t>&lt;</a:t>
            </a:r>
            <a:r>
              <a:rPr lang="en-US" sz="2400" dirty="0">
                <a:solidFill>
                  <a:srgbClr val="A52A2A"/>
                </a:solidFill>
                <a:latin typeface="Consolas" panose="020B0609020204030204" pitchFamily="49" charset="0"/>
              </a:rPr>
              <a:t>h1</a:t>
            </a:r>
            <a:r>
              <a:rPr lang="en-US" sz="2400" dirty="0">
                <a:solidFill>
                  <a:srgbClr val="FF0000"/>
                </a:solidFill>
                <a:latin typeface="Consolas" panose="020B0609020204030204" pitchFamily="49" charset="0"/>
              </a:rPr>
              <a:t> style</a:t>
            </a:r>
            <a:r>
              <a:rPr lang="en-US" sz="2400" dirty="0">
                <a:solidFill>
                  <a:srgbClr val="0000CD"/>
                </a:solidFill>
                <a:latin typeface="Consolas" panose="020B0609020204030204" pitchFamily="49" charset="0"/>
              </a:rPr>
              <a:t>="color:blue;"&gt;</a:t>
            </a:r>
            <a:r>
              <a:rPr lang="en-US" sz="2400" dirty="0">
                <a:solidFill>
                  <a:srgbClr val="000000"/>
                </a:solidFill>
                <a:latin typeface="Consolas" panose="020B0609020204030204" pitchFamily="49" charset="0"/>
              </a:rPr>
              <a:t>A Blue Heading</a:t>
            </a:r>
            <a:r>
              <a:rPr lang="en-US" sz="2400" dirty="0">
                <a:solidFill>
                  <a:srgbClr val="0000CD"/>
                </a:solidFill>
                <a:latin typeface="Consolas" panose="020B0609020204030204" pitchFamily="49" charset="0"/>
              </a:rPr>
              <a:t>&lt;</a:t>
            </a:r>
            <a:r>
              <a:rPr lang="en-US" sz="2400" dirty="0">
                <a:solidFill>
                  <a:srgbClr val="A52A2A"/>
                </a:solidFill>
                <a:latin typeface="Consolas" panose="020B0609020204030204" pitchFamily="49" charset="0"/>
              </a:rPr>
              <a:t>/h1</a:t>
            </a:r>
            <a:r>
              <a:rPr lang="en-US" sz="2400" dirty="0">
                <a:solidFill>
                  <a:srgbClr val="0000CD"/>
                </a:solidFill>
                <a:latin typeface="Consolas" panose="020B0609020204030204" pitchFamily="49" charset="0"/>
              </a:rPr>
              <a:t>&gt;</a:t>
            </a:r>
            <a:br>
              <a:rPr lang="en-US" sz="2400" dirty="0"/>
            </a:br>
            <a:br>
              <a:rPr lang="en-US" sz="2400" dirty="0"/>
            </a:br>
            <a:r>
              <a:rPr lang="en-US" sz="2400" dirty="0">
                <a:solidFill>
                  <a:srgbClr val="0000CD"/>
                </a:solidFill>
                <a:latin typeface="Consolas" panose="020B0609020204030204" pitchFamily="49" charset="0"/>
              </a:rPr>
              <a:t>&lt;</a:t>
            </a:r>
            <a:r>
              <a:rPr lang="en-US" sz="2400" dirty="0">
                <a:solidFill>
                  <a:srgbClr val="A52A2A"/>
                </a:solidFill>
                <a:latin typeface="Consolas" panose="020B0609020204030204" pitchFamily="49" charset="0"/>
              </a:rPr>
              <a:t>p</a:t>
            </a:r>
            <a:r>
              <a:rPr lang="en-US" sz="2400" dirty="0">
                <a:solidFill>
                  <a:srgbClr val="FF0000"/>
                </a:solidFill>
                <a:latin typeface="Consolas" panose="020B0609020204030204" pitchFamily="49" charset="0"/>
              </a:rPr>
              <a:t> style</a:t>
            </a:r>
            <a:r>
              <a:rPr lang="en-US" sz="2400" dirty="0">
                <a:solidFill>
                  <a:srgbClr val="0000CD"/>
                </a:solidFill>
                <a:latin typeface="Consolas" panose="020B0609020204030204" pitchFamily="49" charset="0"/>
              </a:rPr>
              <a:t>="color:red;"&gt;</a:t>
            </a:r>
            <a:r>
              <a:rPr lang="en-US" sz="2400" dirty="0">
                <a:solidFill>
                  <a:srgbClr val="000000"/>
                </a:solidFill>
                <a:latin typeface="Consolas" panose="020B0609020204030204" pitchFamily="49" charset="0"/>
              </a:rPr>
              <a:t>A red paragraph.</a:t>
            </a:r>
            <a:r>
              <a:rPr lang="en-US" sz="2400" dirty="0">
                <a:solidFill>
                  <a:srgbClr val="0000CD"/>
                </a:solidFill>
                <a:latin typeface="Consolas" panose="020B0609020204030204" pitchFamily="49" charset="0"/>
              </a:rPr>
              <a:t>&lt;</a:t>
            </a:r>
            <a:r>
              <a:rPr lang="en-US" sz="2400" dirty="0">
                <a:solidFill>
                  <a:srgbClr val="A52A2A"/>
                </a:solidFill>
                <a:latin typeface="Consolas" panose="020B0609020204030204" pitchFamily="49" charset="0"/>
              </a:rPr>
              <a:t>/p</a:t>
            </a:r>
            <a:r>
              <a:rPr lang="en-US" sz="2400" dirty="0">
                <a:solidFill>
                  <a:srgbClr val="0000CD"/>
                </a:solidFill>
                <a:latin typeface="Consolas" panose="020B0609020204030204" pitchFamily="49" charset="0"/>
              </a:rPr>
              <a:t>&gt;</a:t>
            </a:r>
            <a:endParaRPr lang="en-US" sz="2400" b="1" dirty="0">
              <a:solidFill>
                <a:srgbClr val="C00000"/>
              </a:solidFill>
            </a:endParaRPr>
          </a:p>
        </p:txBody>
      </p:sp>
    </p:spTree>
    <p:extLst>
      <p:ext uri="{BB962C8B-B14F-4D97-AF65-F5344CB8AC3E}">
        <p14:creationId xmlns:p14="http://schemas.microsoft.com/office/powerpoint/2010/main" val="30380636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147" y="6324700"/>
            <a:ext cx="394718"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27</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nSpc>
                <a:spcPct val="100000"/>
              </a:lnSpc>
              <a:buFont typeface="Arial" panose="020B0604020202020204" pitchFamily="34" charset="0"/>
              <a:buChar char="•"/>
            </a:pPr>
            <a:r>
              <a:rPr lang="en-US" sz="3200" b="1" dirty="0">
                <a:solidFill>
                  <a:schemeClr val="accent3">
                    <a:lumMod val="75000"/>
                  </a:schemeClr>
                </a:solidFill>
              </a:rPr>
              <a:t>An internal CSS is used to define a style for a single HTML page.</a:t>
            </a:r>
          </a:p>
          <a:p>
            <a:pPr marL="457200" indent="-457200">
              <a:lnSpc>
                <a:spcPct val="100000"/>
              </a:lnSpc>
              <a:buFont typeface="Arial" panose="020B0604020202020204" pitchFamily="34" charset="0"/>
              <a:buChar char="•"/>
            </a:pPr>
            <a:r>
              <a:rPr lang="en-US" sz="3200" b="1" dirty="0">
                <a:solidFill>
                  <a:schemeClr val="accent3">
                    <a:lumMod val="75000"/>
                  </a:schemeClr>
                </a:solidFill>
              </a:rPr>
              <a:t>An internal CSS is defined in the </a:t>
            </a:r>
            <a:r>
              <a:rPr lang="en-US" sz="3200" b="1" dirty="0">
                <a:solidFill>
                  <a:srgbClr val="C00000"/>
                </a:solidFill>
              </a:rPr>
              <a:t>&lt;head&gt;</a:t>
            </a:r>
            <a:r>
              <a:rPr lang="en-US" sz="3200" b="1" dirty="0">
                <a:solidFill>
                  <a:schemeClr val="accent3">
                    <a:lumMod val="75000"/>
                  </a:schemeClr>
                </a:solidFill>
              </a:rPr>
              <a:t> section of an HTML page, within a </a:t>
            </a:r>
            <a:r>
              <a:rPr lang="en-US" sz="3200" b="1" dirty="0">
                <a:solidFill>
                  <a:srgbClr val="C00000"/>
                </a:solidFill>
              </a:rPr>
              <a:t>&lt;style&gt;</a:t>
            </a:r>
            <a:r>
              <a:rPr lang="en-US" sz="3200" b="1" dirty="0">
                <a:solidFill>
                  <a:schemeClr val="accent3">
                    <a:lumMod val="75000"/>
                  </a:schemeClr>
                </a:solidFill>
              </a:rPr>
              <a:t> element.</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4000" dirty="0">
                <a:solidFill>
                  <a:schemeClr val="accent3">
                    <a:lumMod val="60000"/>
                    <a:lumOff val="40000"/>
                  </a:schemeClr>
                </a:solidFill>
              </a:rPr>
              <a:t>Internal CSS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!DOCTYPE</a:t>
            </a:r>
            <a:r>
              <a:rPr lang="en-US" sz="1800" dirty="0">
                <a:solidFill>
                  <a:srgbClr val="FF0000"/>
                </a:solidFill>
                <a:latin typeface="Consolas" panose="020B0609020204030204" pitchFamily="49" charset="0"/>
              </a:rPr>
              <a:t> html</a:t>
            </a:r>
            <a:r>
              <a:rPr lang="en-US" sz="1800" dirty="0">
                <a:solidFill>
                  <a:srgbClr val="0000CD"/>
                </a:solidFill>
                <a:latin typeface="Consolas" panose="020B0609020204030204" pitchFamily="49" charset="0"/>
              </a:rPr>
              <a:t>&gt;</a:t>
            </a:r>
            <a:br>
              <a:rPr lang="en-US" sz="1800" dirty="0"/>
            </a:b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html</a:t>
            </a:r>
            <a:r>
              <a:rPr lang="en-US" sz="1800" dirty="0">
                <a:solidFill>
                  <a:srgbClr val="0000CD"/>
                </a:solidFill>
                <a:latin typeface="Consolas" panose="020B0609020204030204" pitchFamily="49" charset="0"/>
              </a:rPr>
              <a:t>&gt;</a:t>
            </a:r>
            <a:br>
              <a:rPr lang="en-US" sz="1800" dirty="0"/>
            </a:b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head</a:t>
            </a:r>
            <a:r>
              <a:rPr lang="en-US" sz="1800" dirty="0">
                <a:solidFill>
                  <a:srgbClr val="0000CD"/>
                </a:solidFill>
                <a:latin typeface="Consolas" panose="020B0609020204030204" pitchFamily="49" charset="0"/>
              </a:rPr>
              <a:t>&gt;</a:t>
            </a:r>
            <a:br>
              <a:rPr lang="en-US" sz="1800" dirty="0"/>
            </a:b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style</a:t>
            </a:r>
            <a:r>
              <a:rPr lang="en-US" sz="1800" dirty="0">
                <a:solidFill>
                  <a:srgbClr val="0000CD"/>
                </a:solidFill>
                <a:latin typeface="Consolas" panose="020B0609020204030204" pitchFamily="49" charset="0"/>
              </a:rPr>
              <a:t>&gt;</a:t>
            </a:r>
            <a:br>
              <a:rPr lang="en-US" sz="1800" dirty="0">
                <a:solidFill>
                  <a:srgbClr val="A52A2A"/>
                </a:solidFill>
                <a:latin typeface="Consolas" panose="020B0609020204030204" pitchFamily="49" charset="0"/>
              </a:rPr>
            </a:br>
            <a:r>
              <a:rPr lang="en-US" sz="1800" dirty="0">
                <a:solidFill>
                  <a:srgbClr val="A52A2A"/>
                </a:solidFill>
                <a:latin typeface="Consolas" panose="020B0609020204030204" pitchFamily="49" charset="0"/>
              </a:rPr>
              <a:t>body </a:t>
            </a:r>
            <a:r>
              <a:rPr lang="en-US" sz="1800" dirty="0">
                <a:solidFill>
                  <a:srgbClr val="000000"/>
                </a:solidFill>
                <a:latin typeface="Consolas" panose="020B0609020204030204" pitchFamily="49" charset="0"/>
              </a:rPr>
              <a:t>{</a:t>
            </a:r>
            <a:r>
              <a:rPr lang="en-US" sz="1800" dirty="0">
                <a:solidFill>
                  <a:srgbClr val="FF0000"/>
                </a:solidFill>
                <a:latin typeface="Consolas" panose="020B0609020204030204" pitchFamily="49" charset="0"/>
              </a:rPr>
              <a:t>background-color</a:t>
            </a:r>
            <a:r>
              <a:rPr lang="en-US" sz="1800" dirty="0">
                <a:solidFill>
                  <a:srgbClr val="000000"/>
                </a:solidFill>
                <a:latin typeface="Consolas" panose="020B0609020204030204" pitchFamily="49" charset="0"/>
              </a:rPr>
              <a:t>:</a:t>
            </a:r>
            <a:r>
              <a:rPr lang="en-US" sz="1800" dirty="0">
                <a:solidFill>
                  <a:srgbClr val="0000CD"/>
                </a:solidFill>
                <a:latin typeface="Consolas" panose="020B0609020204030204" pitchFamily="49" charset="0"/>
              </a:rPr>
              <a:t> </a:t>
            </a:r>
            <a:r>
              <a:rPr lang="en-US" sz="1800" dirty="0" err="1">
                <a:solidFill>
                  <a:srgbClr val="0000CD"/>
                </a:solidFill>
                <a:latin typeface="Consolas" panose="020B0609020204030204" pitchFamily="49" charset="0"/>
              </a:rPr>
              <a:t>powderblue</a:t>
            </a:r>
            <a:r>
              <a:rPr lang="en-US" sz="1800" dirty="0">
                <a:solidFill>
                  <a:srgbClr val="000000"/>
                </a:solidFill>
                <a:latin typeface="Consolas" panose="020B0609020204030204" pitchFamily="49" charset="0"/>
              </a:rPr>
              <a:t>;}</a:t>
            </a:r>
            <a:br>
              <a:rPr lang="en-US" sz="1800" dirty="0">
                <a:solidFill>
                  <a:srgbClr val="A52A2A"/>
                </a:solidFill>
                <a:latin typeface="Consolas" panose="020B0609020204030204" pitchFamily="49" charset="0"/>
              </a:rPr>
            </a:br>
            <a:r>
              <a:rPr lang="en-US" sz="1800" dirty="0">
                <a:solidFill>
                  <a:srgbClr val="A52A2A"/>
                </a:solidFill>
                <a:latin typeface="Consolas" panose="020B0609020204030204" pitchFamily="49" charset="0"/>
              </a:rPr>
              <a:t>h1   </a:t>
            </a:r>
            <a:r>
              <a:rPr lang="en-US" sz="1800" dirty="0">
                <a:solidFill>
                  <a:srgbClr val="000000"/>
                </a:solidFill>
                <a:latin typeface="Consolas" panose="020B0609020204030204" pitchFamily="49" charset="0"/>
              </a:rPr>
              <a:t>{</a:t>
            </a:r>
            <a:r>
              <a:rPr lang="en-US" sz="1800" dirty="0">
                <a:solidFill>
                  <a:srgbClr val="FF0000"/>
                </a:solidFill>
                <a:latin typeface="Consolas" panose="020B0609020204030204" pitchFamily="49" charset="0"/>
              </a:rPr>
              <a:t>color</a:t>
            </a:r>
            <a:r>
              <a:rPr lang="en-US" sz="1800" dirty="0">
                <a:solidFill>
                  <a:srgbClr val="000000"/>
                </a:solidFill>
                <a:latin typeface="Consolas" panose="020B0609020204030204" pitchFamily="49" charset="0"/>
              </a:rPr>
              <a:t>:</a:t>
            </a:r>
            <a:r>
              <a:rPr lang="en-US" sz="1800" dirty="0">
                <a:solidFill>
                  <a:srgbClr val="0000CD"/>
                </a:solidFill>
                <a:latin typeface="Consolas" panose="020B0609020204030204" pitchFamily="49" charset="0"/>
              </a:rPr>
              <a:t> blue</a:t>
            </a:r>
            <a:r>
              <a:rPr lang="en-US" sz="1800" dirty="0">
                <a:solidFill>
                  <a:srgbClr val="000000"/>
                </a:solidFill>
                <a:latin typeface="Consolas" panose="020B0609020204030204" pitchFamily="49" charset="0"/>
              </a:rPr>
              <a:t>;}</a:t>
            </a:r>
            <a:br>
              <a:rPr lang="en-US" sz="1800" dirty="0">
                <a:solidFill>
                  <a:srgbClr val="A52A2A"/>
                </a:solidFill>
                <a:latin typeface="Consolas" panose="020B0609020204030204" pitchFamily="49" charset="0"/>
              </a:rPr>
            </a:br>
            <a:r>
              <a:rPr lang="en-US" sz="1800" dirty="0">
                <a:solidFill>
                  <a:srgbClr val="A52A2A"/>
                </a:solidFill>
                <a:latin typeface="Consolas" panose="020B0609020204030204" pitchFamily="49" charset="0"/>
              </a:rPr>
              <a:t>p    </a:t>
            </a:r>
            <a:r>
              <a:rPr lang="en-US" sz="1800" dirty="0">
                <a:solidFill>
                  <a:srgbClr val="000000"/>
                </a:solidFill>
                <a:latin typeface="Consolas" panose="020B0609020204030204" pitchFamily="49" charset="0"/>
              </a:rPr>
              <a:t>{</a:t>
            </a:r>
            <a:r>
              <a:rPr lang="en-US" sz="1800" dirty="0">
                <a:solidFill>
                  <a:srgbClr val="FF0000"/>
                </a:solidFill>
                <a:latin typeface="Consolas" panose="020B0609020204030204" pitchFamily="49" charset="0"/>
              </a:rPr>
              <a:t>color</a:t>
            </a:r>
            <a:r>
              <a:rPr lang="en-US" sz="1800" dirty="0">
                <a:solidFill>
                  <a:srgbClr val="000000"/>
                </a:solidFill>
                <a:latin typeface="Consolas" panose="020B0609020204030204" pitchFamily="49" charset="0"/>
              </a:rPr>
              <a:t>:</a:t>
            </a:r>
            <a:r>
              <a:rPr lang="en-US" sz="1800" dirty="0">
                <a:solidFill>
                  <a:srgbClr val="0000CD"/>
                </a:solidFill>
                <a:latin typeface="Consolas" panose="020B0609020204030204" pitchFamily="49" charset="0"/>
              </a:rPr>
              <a:t> red</a:t>
            </a:r>
            <a:r>
              <a:rPr lang="en-US" sz="1800" dirty="0">
                <a:solidFill>
                  <a:srgbClr val="000000"/>
                </a:solidFill>
                <a:latin typeface="Consolas" panose="020B0609020204030204" pitchFamily="49" charset="0"/>
              </a:rPr>
              <a:t>;}</a:t>
            </a:r>
            <a:br>
              <a:rPr lang="en-US" sz="1800" dirty="0">
                <a:solidFill>
                  <a:srgbClr val="A52A2A"/>
                </a:solidFill>
                <a:latin typeface="Consolas" panose="020B0609020204030204" pitchFamily="49" charset="0"/>
              </a:rPr>
            </a:b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/style</a:t>
            </a:r>
            <a:r>
              <a:rPr lang="en-US" sz="1800" dirty="0">
                <a:solidFill>
                  <a:srgbClr val="0000CD"/>
                </a:solidFill>
                <a:latin typeface="Consolas" panose="020B0609020204030204" pitchFamily="49" charset="0"/>
              </a:rPr>
              <a:t>&gt;</a:t>
            </a:r>
            <a:br>
              <a:rPr lang="en-US" sz="1800" dirty="0"/>
            </a:b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/head</a:t>
            </a:r>
            <a:r>
              <a:rPr lang="en-US" sz="1800" dirty="0">
                <a:solidFill>
                  <a:srgbClr val="0000CD"/>
                </a:solidFill>
                <a:latin typeface="Consolas" panose="020B0609020204030204" pitchFamily="49" charset="0"/>
              </a:rPr>
              <a:t>&gt;</a:t>
            </a:r>
            <a:br>
              <a:rPr lang="en-US" sz="1800" dirty="0"/>
            </a:b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body</a:t>
            </a:r>
            <a:r>
              <a:rPr lang="en-US" sz="1800" dirty="0">
                <a:solidFill>
                  <a:srgbClr val="0000CD"/>
                </a:solidFill>
                <a:latin typeface="Consolas" panose="020B0609020204030204" pitchFamily="49" charset="0"/>
              </a:rPr>
              <a:t>&gt;</a:t>
            </a:r>
            <a:br>
              <a:rPr lang="en-US" sz="1800" dirty="0"/>
            </a:br>
            <a:br>
              <a:rPr lang="en-US" sz="1800" dirty="0"/>
            </a:b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h1</a:t>
            </a:r>
            <a:r>
              <a:rPr lang="en-US" sz="1800" dirty="0">
                <a:solidFill>
                  <a:srgbClr val="0000CD"/>
                </a:solidFill>
                <a:latin typeface="Consolas" panose="020B0609020204030204" pitchFamily="49" charset="0"/>
              </a:rPr>
              <a:t>&gt;</a:t>
            </a:r>
            <a:r>
              <a:rPr lang="en-US" sz="1800" dirty="0">
                <a:solidFill>
                  <a:srgbClr val="000000"/>
                </a:solidFill>
                <a:latin typeface="Consolas" panose="020B0609020204030204" pitchFamily="49" charset="0"/>
              </a:rPr>
              <a:t>This is a heading</a:t>
            </a: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/h1</a:t>
            </a:r>
            <a:r>
              <a:rPr lang="en-US" sz="1800" dirty="0">
                <a:solidFill>
                  <a:srgbClr val="0000CD"/>
                </a:solidFill>
                <a:latin typeface="Consolas" panose="020B0609020204030204" pitchFamily="49" charset="0"/>
              </a:rPr>
              <a:t>&gt;</a:t>
            </a:r>
            <a:br>
              <a:rPr lang="en-US" sz="1800" dirty="0"/>
            </a:b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p</a:t>
            </a:r>
            <a:r>
              <a:rPr lang="en-US" sz="1800" dirty="0">
                <a:solidFill>
                  <a:srgbClr val="0000CD"/>
                </a:solidFill>
                <a:latin typeface="Consolas" panose="020B0609020204030204" pitchFamily="49" charset="0"/>
              </a:rPr>
              <a:t>&gt;</a:t>
            </a:r>
            <a:r>
              <a:rPr lang="en-US" sz="1800" dirty="0">
                <a:solidFill>
                  <a:srgbClr val="000000"/>
                </a:solidFill>
                <a:latin typeface="Consolas" panose="020B0609020204030204" pitchFamily="49" charset="0"/>
              </a:rPr>
              <a:t>This is a paragraph.</a:t>
            </a: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/p</a:t>
            </a:r>
            <a:r>
              <a:rPr lang="en-US" sz="1800" dirty="0">
                <a:solidFill>
                  <a:srgbClr val="0000CD"/>
                </a:solidFill>
                <a:latin typeface="Consolas" panose="020B0609020204030204" pitchFamily="49" charset="0"/>
              </a:rPr>
              <a:t>&gt;</a:t>
            </a:r>
            <a:br>
              <a:rPr lang="en-US" sz="1800" dirty="0"/>
            </a:br>
            <a:br>
              <a:rPr lang="en-US" sz="1800" dirty="0"/>
            </a:b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/body</a:t>
            </a:r>
            <a:r>
              <a:rPr lang="en-US" sz="1800" dirty="0">
                <a:solidFill>
                  <a:srgbClr val="0000CD"/>
                </a:solidFill>
                <a:latin typeface="Consolas" panose="020B0609020204030204" pitchFamily="49" charset="0"/>
              </a:rPr>
              <a:t>&gt;</a:t>
            </a:r>
            <a:br>
              <a:rPr lang="en-US" sz="1800" dirty="0"/>
            </a:br>
            <a:r>
              <a:rPr lang="en-US" sz="1800" dirty="0">
                <a:solidFill>
                  <a:srgbClr val="0000CD"/>
                </a:solidFill>
                <a:latin typeface="Consolas" panose="020B0609020204030204" pitchFamily="49" charset="0"/>
              </a:rPr>
              <a:t>&lt;</a:t>
            </a:r>
            <a:r>
              <a:rPr lang="en-US" sz="1800" dirty="0">
                <a:solidFill>
                  <a:srgbClr val="A52A2A"/>
                </a:solidFill>
                <a:latin typeface="Consolas" panose="020B0609020204030204" pitchFamily="49" charset="0"/>
              </a:rPr>
              <a:t>/html</a:t>
            </a:r>
            <a:r>
              <a:rPr lang="en-US" sz="1800" dirty="0">
                <a:solidFill>
                  <a:srgbClr val="0000CD"/>
                </a:solidFill>
                <a:latin typeface="Consolas" panose="020B0609020204030204" pitchFamily="49" charset="0"/>
              </a:rPr>
              <a:t>&gt;</a:t>
            </a:r>
            <a:endParaRPr lang="en-US" sz="1800" b="1" dirty="0">
              <a:solidFill>
                <a:srgbClr val="C00000"/>
              </a:solidFill>
            </a:endParaRPr>
          </a:p>
        </p:txBody>
      </p:sp>
    </p:spTree>
    <p:extLst>
      <p:ext uri="{BB962C8B-B14F-4D97-AF65-F5344CB8AC3E}">
        <p14:creationId xmlns:p14="http://schemas.microsoft.com/office/powerpoint/2010/main" val="23593680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147" y="6324700"/>
            <a:ext cx="394718"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28</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nSpc>
                <a:spcPct val="100000"/>
              </a:lnSpc>
              <a:buFont typeface="Arial" panose="020B0604020202020204" pitchFamily="34" charset="0"/>
              <a:buChar char="•"/>
            </a:pPr>
            <a:r>
              <a:rPr lang="en-US" sz="3200" b="1" dirty="0">
                <a:solidFill>
                  <a:schemeClr val="accent3">
                    <a:lumMod val="75000"/>
                  </a:schemeClr>
                </a:solidFill>
              </a:rPr>
              <a:t>An external style sheet is used to define the style for many HTML pages.</a:t>
            </a:r>
          </a:p>
          <a:p>
            <a:pPr marL="457200" indent="-457200">
              <a:lnSpc>
                <a:spcPct val="100000"/>
              </a:lnSpc>
              <a:buFont typeface="Arial" panose="020B0604020202020204" pitchFamily="34" charset="0"/>
              <a:buChar char="•"/>
            </a:pPr>
            <a:r>
              <a:rPr lang="en-US" sz="3200" b="1" dirty="0">
                <a:solidFill>
                  <a:schemeClr val="accent3">
                    <a:lumMod val="75000"/>
                  </a:schemeClr>
                </a:solidFill>
              </a:rPr>
              <a:t>To use an external style sheet, add a link to it in the </a:t>
            </a:r>
            <a:r>
              <a:rPr lang="en-US" sz="3200" b="1" dirty="0">
                <a:solidFill>
                  <a:srgbClr val="C00000"/>
                </a:solidFill>
              </a:rPr>
              <a:t>&lt;head&gt;</a:t>
            </a:r>
            <a:r>
              <a:rPr lang="en-US" sz="3200" b="1" dirty="0">
                <a:solidFill>
                  <a:schemeClr val="accent3">
                    <a:lumMod val="75000"/>
                  </a:schemeClr>
                </a:solidFill>
              </a:rPr>
              <a:t> section of each HTML page:</a:t>
            </a:r>
          </a:p>
          <a:p>
            <a:pPr>
              <a:lnSpc>
                <a:spcPct val="100000"/>
              </a:lnSpc>
            </a:pPr>
            <a:endParaRPr lang="en-US" sz="2600" b="1" dirty="0">
              <a:solidFill>
                <a:schemeClr val="accent3">
                  <a:lumMod val="75000"/>
                </a:schemeClr>
              </a:solidFill>
            </a:endParaRP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!DOCTYPE</a:t>
            </a:r>
            <a:r>
              <a:rPr lang="en-US" sz="2000" dirty="0">
                <a:solidFill>
                  <a:srgbClr val="FF0000"/>
                </a:solidFill>
                <a:latin typeface="Consolas" panose="020B0609020204030204" pitchFamily="49" charset="0"/>
              </a:rPr>
              <a:t> html</a:t>
            </a:r>
            <a:r>
              <a:rPr lang="en-US" sz="2000" dirty="0">
                <a:solidFill>
                  <a:srgbClr val="0000CD"/>
                </a:solidFill>
                <a:latin typeface="Consolas" panose="020B0609020204030204" pitchFamily="49" charset="0"/>
              </a:rPr>
              <a:t>&gt;</a:t>
            </a:r>
            <a:br>
              <a:rPr lang="en-US" sz="2000" dirty="0"/>
            </a:b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html</a:t>
            </a:r>
            <a:r>
              <a:rPr lang="en-US" sz="2000" dirty="0">
                <a:solidFill>
                  <a:srgbClr val="0000CD"/>
                </a:solidFill>
                <a:latin typeface="Consolas" panose="020B0609020204030204" pitchFamily="49" charset="0"/>
              </a:rPr>
              <a:t>&gt;</a:t>
            </a:r>
            <a:br>
              <a:rPr lang="en-US" sz="2000" dirty="0"/>
            </a:b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head</a:t>
            </a:r>
            <a:r>
              <a:rPr lang="en-US" sz="2000" dirty="0">
                <a:solidFill>
                  <a:srgbClr val="0000CD"/>
                </a:solidFill>
                <a:latin typeface="Consolas" panose="020B0609020204030204" pitchFamily="49" charset="0"/>
              </a:rPr>
              <a:t>&gt;</a:t>
            </a:r>
            <a:br>
              <a:rPr lang="en-US" sz="2000" dirty="0"/>
            </a:br>
            <a:r>
              <a:rPr lang="en-US" sz="2000" dirty="0">
                <a:solidFill>
                  <a:srgbClr val="000000"/>
                </a:solidFill>
                <a:latin typeface="Consolas" panose="020B0609020204030204" pitchFamily="49" charset="0"/>
              </a:rPr>
              <a:t>  </a:t>
            </a: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link</a:t>
            </a:r>
            <a:r>
              <a:rPr lang="en-US" sz="2000" dirty="0">
                <a:solidFill>
                  <a:srgbClr val="FF0000"/>
                </a:solidFill>
                <a:latin typeface="Consolas" panose="020B0609020204030204" pitchFamily="49" charset="0"/>
              </a:rPr>
              <a:t> </a:t>
            </a:r>
            <a:r>
              <a:rPr lang="en-US" sz="2000" dirty="0" err="1">
                <a:solidFill>
                  <a:srgbClr val="FF0000"/>
                </a:solidFill>
                <a:latin typeface="Consolas" panose="020B0609020204030204" pitchFamily="49" charset="0"/>
              </a:rPr>
              <a:t>rel</a:t>
            </a:r>
            <a:r>
              <a:rPr lang="en-US" sz="2000" dirty="0">
                <a:solidFill>
                  <a:srgbClr val="0000CD"/>
                </a:solidFill>
                <a:latin typeface="Consolas" panose="020B0609020204030204" pitchFamily="49" charset="0"/>
              </a:rPr>
              <a:t>="stylesheet"</a:t>
            </a:r>
            <a:r>
              <a:rPr lang="en-US" sz="2000" dirty="0">
                <a:solidFill>
                  <a:srgbClr val="FF0000"/>
                </a:solidFill>
                <a:latin typeface="Consolas" panose="020B0609020204030204" pitchFamily="49" charset="0"/>
              </a:rPr>
              <a:t> </a:t>
            </a:r>
            <a:r>
              <a:rPr lang="en-US" sz="2000" dirty="0" err="1">
                <a:solidFill>
                  <a:srgbClr val="FF0000"/>
                </a:solidFill>
                <a:latin typeface="Consolas" panose="020B0609020204030204" pitchFamily="49" charset="0"/>
              </a:rPr>
              <a:t>href</a:t>
            </a:r>
            <a:r>
              <a:rPr lang="en-US" sz="2000" dirty="0">
                <a:solidFill>
                  <a:srgbClr val="0000CD"/>
                </a:solidFill>
                <a:latin typeface="Consolas" panose="020B0609020204030204" pitchFamily="49" charset="0"/>
              </a:rPr>
              <a:t>="styles.css"&gt;</a:t>
            </a:r>
            <a:br>
              <a:rPr lang="en-US" sz="2000" dirty="0"/>
            </a:b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/head</a:t>
            </a:r>
            <a:r>
              <a:rPr lang="en-US" sz="2000" dirty="0">
                <a:solidFill>
                  <a:srgbClr val="0000CD"/>
                </a:solidFill>
                <a:latin typeface="Consolas" panose="020B0609020204030204" pitchFamily="49" charset="0"/>
              </a:rPr>
              <a:t>&gt;</a:t>
            </a:r>
            <a:br>
              <a:rPr lang="en-US" sz="2000" dirty="0"/>
            </a:b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body</a:t>
            </a:r>
            <a:r>
              <a:rPr lang="en-US" sz="2000" dirty="0">
                <a:solidFill>
                  <a:srgbClr val="0000CD"/>
                </a:solidFill>
                <a:latin typeface="Consolas" panose="020B0609020204030204" pitchFamily="49" charset="0"/>
              </a:rPr>
              <a:t>&gt;</a:t>
            </a:r>
            <a:br>
              <a:rPr lang="en-US" sz="2000" dirty="0"/>
            </a:br>
            <a:br>
              <a:rPr lang="en-US" sz="2000" dirty="0"/>
            </a:b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h1</a:t>
            </a:r>
            <a:r>
              <a:rPr lang="en-US" sz="2000" dirty="0">
                <a:solidFill>
                  <a:srgbClr val="0000CD"/>
                </a:solidFill>
                <a:latin typeface="Consolas" panose="020B0609020204030204" pitchFamily="49" charset="0"/>
              </a:rPr>
              <a:t>&gt;</a:t>
            </a:r>
            <a:r>
              <a:rPr lang="en-US" sz="2000" dirty="0">
                <a:solidFill>
                  <a:srgbClr val="000000"/>
                </a:solidFill>
                <a:latin typeface="Consolas" panose="020B0609020204030204" pitchFamily="49" charset="0"/>
              </a:rPr>
              <a:t>This is a heading</a:t>
            </a: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/h1</a:t>
            </a:r>
            <a:r>
              <a:rPr lang="en-US" sz="2000" dirty="0">
                <a:solidFill>
                  <a:srgbClr val="0000CD"/>
                </a:solidFill>
                <a:latin typeface="Consolas" panose="020B0609020204030204" pitchFamily="49" charset="0"/>
              </a:rPr>
              <a:t>&gt;</a:t>
            </a:r>
            <a:br>
              <a:rPr lang="en-US" sz="2000" dirty="0"/>
            </a:b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p</a:t>
            </a:r>
            <a:r>
              <a:rPr lang="en-US" sz="2000" dirty="0">
                <a:solidFill>
                  <a:srgbClr val="0000CD"/>
                </a:solidFill>
                <a:latin typeface="Consolas" panose="020B0609020204030204" pitchFamily="49" charset="0"/>
              </a:rPr>
              <a:t>&gt;</a:t>
            </a:r>
            <a:r>
              <a:rPr lang="en-US" sz="2000" dirty="0">
                <a:solidFill>
                  <a:srgbClr val="000000"/>
                </a:solidFill>
                <a:latin typeface="Consolas" panose="020B0609020204030204" pitchFamily="49" charset="0"/>
              </a:rPr>
              <a:t>This is a paragraph.</a:t>
            </a: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/p</a:t>
            </a:r>
            <a:r>
              <a:rPr lang="en-US" sz="2000" dirty="0">
                <a:solidFill>
                  <a:srgbClr val="0000CD"/>
                </a:solidFill>
                <a:latin typeface="Consolas" panose="020B0609020204030204" pitchFamily="49" charset="0"/>
              </a:rPr>
              <a:t>&gt;</a:t>
            </a:r>
            <a:br>
              <a:rPr lang="en-US" sz="2000" dirty="0"/>
            </a:br>
            <a:br>
              <a:rPr lang="en-US" sz="2000" dirty="0"/>
            </a:b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/body</a:t>
            </a:r>
            <a:r>
              <a:rPr lang="en-US" sz="2000" dirty="0">
                <a:solidFill>
                  <a:srgbClr val="0000CD"/>
                </a:solidFill>
                <a:latin typeface="Consolas" panose="020B0609020204030204" pitchFamily="49" charset="0"/>
              </a:rPr>
              <a:t>&gt;</a:t>
            </a:r>
            <a:br>
              <a:rPr lang="en-US" sz="2000" dirty="0"/>
            </a:br>
            <a:r>
              <a:rPr lang="en-US" sz="2000" dirty="0">
                <a:solidFill>
                  <a:srgbClr val="0000CD"/>
                </a:solidFill>
                <a:latin typeface="Consolas" panose="020B0609020204030204" pitchFamily="49" charset="0"/>
              </a:rPr>
              <a:t>&lt;</a:t>
            </a:r>
            <a:r>
              <a:rPr lang="en-US" sz="2000" dirty="0">
                <a:solidFill>
                  <a:srgbClr val="A52A2A"/>
                </a:solidFill>
                <a:latin typeface="Consolas" panose="020B0609020204030204" pitchFamily="49" charset="0"/>
              </a:rPr>
              <a:t>/html</a:t>
            </a:r>
            <a:r>
              <a:rPr lang="en-US" sz="2000" dirty="0">
                <a:solidFill>
                  <a:srgbClr val="0000CD"/>
                </a:solidFill>
                <a:latin typeface="Consolas" panose="020B0609020204030204" pitchFamily="49" charset="0"/>
              </a:rPr>
              <a:t>&gt;</a:t>
            </a:r>
            <a:endParaRPr lang="en-US" sz="2000" b="1" dirty="0">
              <a:solidFill>
                <a:srgbClr val="C00000"/>
              </a:solidFill>
            </a:endParaRPr>
          </a:p>
        </p:txBody>
      </p:sp>
      <p:sp>
        <p:nvSpPr>
          <p:cNvPr id="2" name="Rectangle 1">
            <a:extLst>
              <a:ext uri="{FF2B5EF4-FFF2-40B4-BE49-F238E27FC236}">
                <a16:creationId xmlns:a16="http://schemas.microsoft.com/office/drawing/2014/main" id="{F071A04D-71E4-4062-9498-82C5E5518665}"/>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902557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08298" y="6324700"/>
            <a:ext cx="418601"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29</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1157736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400" b="1" dirty="0">
                <a:solidFill>
                  <a:schemeClr val="accent3">
                    <a:lumMod val="75000"/>
                  </a:schemeClr>
                </a:solidFill>
              </a:rPr>
              <a:t>CSS selectors are used to "find" (or select) the HTML elements you want to style.</a:t>
            </a:r>
          </a:p>
          <a:p>
            <a:pPr>
              <a:lnSpc>
                <a:spcPct val="100000"/>
              </a:lnSpc>
            </a:pPr>
            <a:endParaRPr lang="en-US" sz="2400" b="1" dirty="0">
              <a:solidFill>
                <a:schemeClr val="accent3">
                  <a:lumMod val="75000"/>
                </a:schemeClr>
              </a:solidFill>
            </a:endParaRPr>
          </a:p>
          <a:p>
            <a:pPr>
              <a:lnSpc>
                <a:spcPct val="100000"/>
              </a:lnSpc>
            </a:pPr>
            <a:r>
              <a:rPr lang="en-US" sz="2400" b="1" dirty="0">
                <a:solidFill>
                  <a:schemeClr val="accent3">
                    <a:lumMod val="75000"/>
                  </a:schemeClr>
                </a:solidFill>
              </a:rPr>
              <a:t>We can divide CSS selectors into five categories:</a:t>
            </a:r>
          </a:p>
          <a:p>
            <a:pPr>
              <a:lnSpc>
                <a:spcPct val="100000"/>
              </a:lnSpc>
            </a:pPr>
            <a:endParaRPr lang="en-US" sz="2400" b="1" dirty="0">
              <a:solidFill>
                <a:schemeClr val="accent3">
                  <a:lumMod val="75000"/>
                </a:schemeClr>
              </a:solidFill>
            </a:endParaRPr>
          </a:p>
          <a:p>
            <a:pPr marL="342900" indent="-342900">
              <a:lnSpc>
                <a:spcPct val="100000"/>
              </a:lnSpc>
              <a:buFont typeface="Arial" panose="020B0604020202020204" pitchFamily="34" charset="0"/>
              <a:buChar char="•"/>
            </a:pPr>
            <a:r>
              <a:rPr lang="en-US" sz="2400" b="1" u="sng" dirty="0">
                <a:solidFill>
                  <a:schemeClr val="accent3">
                    <a:lumMod val="75000"/>
                  </a:schemeClr>
                </a:solidFill>
              </a:rPr>
              <a:t>Simple selectors</a:t>
            </a:r>
            <a:r>
              <a:rPr lang="en-US" sz="2400" b="1" dirty="0">
                <a:solidFill>
                  <a:schemeClr val="accent3">
                    <a:lumMod val="75000"/>
                  </a:schemeClr>
                </a:solidFill>
              </a:rPr>
              <a:t> (select elements based on name, id, class)</a:t>
            </a:r>
          </a:p>
          <a:p>
            <a:pPr marL="342900" indent="-342900">
              <a:lnSpc>
                <a:spcPct val="100000"/>
              </a:lnSpc>
              <a:buFont typeface="Arial" panose="020B0604020202020204" pitchFamily="34" charset="0"/>
              <a:buChar char="•"/>
            </a:pPr>
            <a:r>
              <a:rPr lang="en-US" sz="2400" b="1" u="sng" dirty="0">
                <a:solidFill>
                  <a:schemeClr val="accent3">
                    <a:lumMod val="75000"/>
                  </a:schemeClr>
                </a:solidFill>
              </a:rPr>
              <a:t>Combinator selectors</a:t>
            </a:r>
            <a:r>
              <a:rPr lang="en-US" sz="2400" b="1" dirty="0">
                <a:solidFill>
                  <a:schemeClr val="accent3">
                    <a:lumMod val="75000"/>
                  </a:schemeClr>
                </a:solidFill>
              </a:rPr>
              <a:t> (select elements based on a specific relationship between them)</a:t>
            </a:r>
          </a:p>
          <a:p>
            <a:pPr marL="342900" indent="-342900">
              <a:lnSpc>
                <a:spcPct val="100000"/>
              </a:lnSpc>
              <a:buFont typeface="Arial" panose="020B0604020202020204" pitchFamily="34" charset="0"/>
              <a:buChar char="•"/>
            </a:pPr>
            <a:r>
              <a:rPr lang="en-US" sz="2400" b="1" u="sng" dirty="0">
                <a:solidFill>
                  <a:schemeClr val="accent3">
                    <a:lumMod val="75000"/>
                  </a:schemeClr>
                </a:solidFill>
              </a:rPr>
              <a:t>Pseudo-class selectors</a:t>
            </a:r>
            <a:r>
              <a:rPr lang="en-US" sz="2400" b="1" dirty="0">
                <a:solidFill>
                  <a:schemeClr val="accent3">
                    <a:lumMod val="75000"/>
                  </a:schemeClr>
                </a:solidFill>
              </a:rPr>
              <a:t> (select elements based on a certain state)</a:t>
            </a:r>
          </a:p>
          <a:p>
            <a:pPr marL="342900" indent="-342900">
              <a:lnSpc>
                <a:spcPct val="100000"/>
              </a:lnSpc>
              <a:buFont typeface="Arial" panose="020B0604020202020204" pitchFamily="34" charset="0"/>
              <a:buChar char="•"/>
            </a:pPr>
            <a:r>
              <a:rPr lang="en-US" sz="2400" b="1" u="sng" dirty="0">
                <a:solidFill>
                  <a:schemeClr val="accent3">
                    <a:lumMod val="75000"/>
                  </a:schemeClr>
                </a:solidFill>
              </a:rPr>
              <a:t>Pseudo-elements selectors</a:t>
            </a:r>
            <a:r>
              <a:rPr lang="en-US" sz="2400" b="1" dirty="0">
                <a:solidFill>
                  <a:schemeClr val="accent3">
                    <a:lumMod val="75000"/>
                  </a:schemeClr>
                </a:solidFill>
              </a:rPr>
              <a:t> (select and style a part of an element)</a:t>
            </a:r>
          </a:p>
          <a:p>
            <a:pPr marL="342900" indent="-342900">
              <a:lnSpc>
                <a:spcPct val="100000"/>
              </a:lnSpc>
              <a:buFont typeface="Arial" panose="020B0604020202020204" pitchFamily="34" charset="0"/>
              <a:buChar char="•"/>
            </a:pPr>
            <a:r>
              <a:rPr lang="en-US" sz="2400" b="1" u="sng" dirty="0">
                <a:solidFill>
                  <a:schemeClr val="accent3">
                    <a:lumMod val="75000"/>
                  </a:schemeClr>
                </a:solidFill>
              </a:rPr>
              <a:t>Attribute selectors</a:t>
            </a:r>
            <a:r>
              <a:rPr lang="en-US" sz="2400" b="1" dirty="0">
                <a:solidFill>
                  <a:schemeClr val="accent3">
                    <a:lumMod val="75000"/>
                  </a:schemeClr>
                </a:solidFill>
              </a:rPr>
              <a:t> (select elements based on an attribute or attribute value)</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CSS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663849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3</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600" dirty="0">
                <a:solidFill>
                  <a:schemeClr val="accent3">
                    <a:lumMod val="60000"/>
                    <a:lumOff val="40000"/>
                  </a:schemeClr>
                </a:solidFill>
              </a:rPr>
              <a:t>Graphic Formats</a:t>
            </a:r>
          </a:p>
        </p:txBody>
      </p:sp>
      <p:sp>
        <p:nvSpPr>
          <p:cNvPr id="17" name="Subtitle 6">
            <a:extLst>
              <a:ext uri="{FF2B5EF4-FFF2-40B4-BE49-F238E27FC236}">
                <a16:creationId xmlns:a16="http://schemas.microsoft.com/office/drawing/2014/main" id="{C64500B8-9CE3-4837-A677-D84E3E042361}"/>
              </a:ext>
            </a:extLst>
          </p:cNvPr>
          <p:cNvSpPr txBox="1">
            <a:spLocks/>
          </p:cNvSpPr>
          <p:nvPr/>
        </p:nvSpPr>
        <p:spPr>
          <a:xfrm>
            <a:off x="290407" y="1289958"/>
            <a:ext cx="11634893" cy="4846320"/>
          </a:xfrm>
          <a:prstGeom prst="rect">
            <a:avLst/>
          </a:prstGeom>
          <a:noFill/>
          <a:ln w="57150">
            <a:solidFill>
              <a:schemeClr val="accent3">
                <a:lumMod val="50000"/>
              </a:schemeClr>
            </a:solidFill>
          </a:ln>
        </p:spPr>
        <p:txBody>
          <a:bodyPr vert="horz" lIns="274320" tIns="27432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en-US" sz="2800" dirty="0">
                <a:solidFill>
                  <a:srgbClr val="000000"/>
                </a:solidFill>
                <a:latin typeface="Verdana" panose="020B0604030504040204" pitchFamily="34" charset="0"/>
              </a:rPr>
              <a:t>There are three file formats for graphics used on the web: JPG, GIF, and PNG. Each of these file formats are designed with a specific purpose in mind, so it is important to understand the differences when we use them in our websites.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pic>
        <p:nvPicPr>
          <p:cNvPr id="4" name="Picture 3">
            <a:extLst>
              <a:ext uri="{FF2B5EF4-FFF2-40B4-BE49-F238E27FC236}">
                <a16:creationId xmlns:a16="http://schemas.microsoft.com/office/drawing/2014/main" id="{96DE6711-B69D-40F6-8588-16EF317D7A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03728" y="3359792"/>
            <a:ext cx="2208250" cy="2208250"/>
          </a:xfrm>
          <a:prstGeom prst="rect">
            <a:avLst/>
          </a:prstGeom>
        </p:spPr>
      </p:pic>
      <p:pic>
        <p:nvPicPr>
          <p:cNvPr id="6" name="Picture 5">
            <a:extLst>
              <a:ext uri="{FF2B5EF4-FFF2-40B4-BE49-F238E27FC236}">
                <a16:creationId xmlns:a16="http://schemas.microsoft.com/office/drawing/2014/main" id="{C5AB69CB-9AD2-4CBA-ACA4-0F968ABFE0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19236" y="3267395"/>
            <a:ext cx="2393043" cy="2393043"/>
          </a:xfrm>
          <a:prstGeom prst="rect">
            <a:avLst/>
          </a:prstGeom>
        </p:spPr>
      </p:pic>
      <p:pic>
        <p:nvPicPr>
          <p:cNvPr id="8" name="Picture 7">
            <a:extLst>
              <a:ext uri="{FF2B5EF4-FFF2-40B4-BE49-F238E27FC236}">
                <a16:creationId xmlns:a16="http://schemas.microsoft.com/office/drawing/2014/main" id="{9612E3DA-FCAC-4775-822E-91CEF750246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64514" y="3359792"/>
            <a:ext cx="2208250" cy="2208250"/>
          </a:xfrm>
          <a:prstGeom prst="rect">
            <a:avLst/>
          </a:prstGeom>
        </p:spPr>
      </p:pic>
    </p:spTree>
    <p:extLst>
      <p:ext uri="{BB962C8B-B14F-4D97-AF65-F5344CB8AC3E}">
        <p14:creationId xmlns:p14="http://schemas.microsoft.com/office/powerpoint/2010/main" val="35504973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30</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nSpc>
                <a:spcPct val="100000"/>
              </a:lnSpc>
              <a:buFont typeface="Arial" panose="020B0604020202020204" pitchFamily="34" charset="0"/>
              <a:buChar char="•"/>
            </a:pPr>
            <a:r>
              <a:rPr lang="en-US" sz="2800" b="1" dirty="0">
                <a:solidFill>
                  <a:schemeClr val="accent3">
                    <a:lumMod val="75000"/>
                  </a:schemeClr>
                </a:solidFill>
              </a:rPr>
              <a:t>The element selector selects HTML elements based on the element name.</a:t>
            </a:r>
          </a:p>
          <a:p>
            <a:pPr marL="457200" indent="-457200">
              <a:lnSpc>
                <a:spcPct val="100000"/>
              </a:lnSpc>
              <a:buFont typeface="Arial" panose="020B0604020202020204" pitchFamily="34" charset="0"/>
              <a:buChar char="•"/>
            </a:pPr>
            <a:endParaRPr lang="en-US" sz="2800" b="1" dirty="0">
              <a:solidFill>
                <a:schemeClr val="accent3">
                  <a:lumMod val="75000"/>
                </a:schemeClr>
              </a:solidFill>
            </a:endParaRPr>
          </a:p>
          <a:p>
            <a:pPr marL="457200" indent="-457200">
              <a:lnSpc>
                <a:spcPct val="100000"/>
              </a:lnSpc>
              <a:buFont typeface="Arial" panose="020B0604020202020204" pitchFamily="34" charset="0"/>
              <a:buChar char="•"/>
            </a:pPr>
            <a:r>
              <a:rPr lang="en-US" sz="2800" b="1" dirty="0">
                <a:solidFill>
                  <a:srgbClr val="196932"/>
                </a:solidFill>
              </a:rPr>
              <a:t>Here, all </a:t>
            </a:r>
            <a:r>
              <a:rPr lang="en-US" sz="2800" b="1" dirty="0">
                <a:solidFill>
                  <a:srgbClr val="C00000"/>
                </a:solidFill>
              </a:rPr>
              <a:t>&lt;p&gt; </a:t>
            </a:r>
            <a:r>
              <a:rPr lang="en-US" sz="2800" b="1" dirty="0">
                <a:solidFill>
                  <a:srgbClr val="196932"/>
                </a:solidFill>
              </a:rPr>
              <a:t>elements on the page will be center-aligned, with a red text color:</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Element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3000" dirty="0">
              <a:solidFill>
                <a:srgbClr val="A52A2A"/>
              </a:solidFill>
              <a:latin typeface="Consolas" panose="020B0609020204030204" pitchFamily="49" charset="0"/>
            </a:endParaRPr>
          </a:p>
          <a:p>
            <a:pPr>
              <a:lnSpc>
                <a:spcPct val="100000"/>
              </a:lnSpc>
            </a:pPr>
            <a:endParaRPr lang="en-US" sz="3000" dirty="0">
              <a:solidFill>
                <a:srgbClr val="A52A2A"/>
              </a:solidFill>
              <a:latin typeface="Consolas" panose="020B0609020204030204" pitchFamily="49" charset="0"/>
            </a:endParaRPr>
          </a:p>
          <a:p>
            <a:pPr>
              <a:lnSpc>
                <a:spcPct val="100000"/>
              </a:lnSpc>
            </a:pPr>
            <a:r>
              <a:rPr lang="en-US" sz="3000" dirty="0">
                <a:solidFill>
                  <a:srgbClr val="A52A2A"/>
                </a:solidFill>
                <a:latin typeface="Consolas" panose="020B0609020204030204" pitchFamily="49" charset="0"/>
              </a:rPr>
              <a:t>p </a:t>
            </a:r>
            <a:r>
              <a:rPr lang="en-US" sz="3000" dirty="0">
                <a:solidFill>
                  <a:srgbClr val="000000"/>
                </a:solidFill>
                <a:latin typeface="Consolas" panose="020B0609020204030204" pitchFamily="49" charset="0"/>
              </a:rPr>
              <a:t>{</a:t>
            </a:r>
            <a:br>
              <a:rPr lang="en-US" sz="3000" dirty="0">
                <a:solidFill>
                  <a:srgbClr val="FF0000"/>
                </a:solidFill>
                <a:latin typeface="Consolas" panose="020B0609020204030204" pitchFamily="49" charset="0"/>
              </a:rPr>
            </a:br>
            <a:r>
              <a:rPr lang="en-US" sz="3000" dirty="0">
                <a:solidFill>
                  <a:srgbClr val="FF0000"/>
                </a:solidFill>
                <a:latin typeface="Consolas" panose="020B0609020204030204" pitchFamily="49" charset="0"/>
              </a:rPr>
              <a:t>  text-align</a:t>
            </a:r>
            <a:r>
              <a:rPr lang="en-US" sz="3000" dirty="0">
                <a:solidFill>
                  <a:srgbClr val="000000"/>
                </a:solidFill>
                <a:latin typeface="Consolas" panose="020B0609020204030204" pitchFamily="49" charset="0"/>
              </a:rPr>
              <a:t>:</a:t>
            </a:r>
            <a:r>
              <a:rPr lang="en-US" sz="3000" dirty="0">
                <a:solidFill>
                  <a:srgbClr val="0000CD"/>
                </a:solidFill>
                <a:latin typeface="Consolas" panose="020B0609020204030204" pitchFamily="49" charset="0"/>
              </a:rPr>
              <a:t> center</a:t>
            </a:r>
            <a:r>
              <a:rPr lang="en-US" sz="3000" dirty="0">
                <a:solidFill>
                  <a:srgbClr val="000000"/>
                </a:solidFill>
                <a:latin typeface="Consolas" panose="020B0609020204030204" pitchFamily="49" charset="0"/>
              </a:rPr>
              <a:t>;</a:t>
            </a:r>
            <a:br>
              <a:rPr lang="en-US" sz="3000" dirty="0">
                <a:solidFill>
                  <a:srgbClr val="FF0000"/>
                </a:solidFill>
                <a:latin typeface="Consolas" panose="020B0609020204030204" pitchFamily="49" charset="0"/>
              </a:rPr>
            </a:br>
            <a:r>
              <a:rPr lang="en-US" sz="3000" dirty="0">
                <a:solidFill>
                  <a:srgbClr val="FF0000"/>
                </a:solidFill>
                <a:latin typeface="Consolas" panose="020B0609020204030204" pitchFamily="49" charset="0"/>
              </a:rPr>
              <a:t>  color</a:t>
            </a:r>
            <a:r>
              <a:rPr lang="en-US" sz="3000" dirty="0">
                <a:solidFill>
                  <a:srgbClr val="000000"/>
                </a:solidFill>
                <a:latin typeface="Consolas" panose="020B0609020204030204" pitchFamily="49" charset="0"/>
              </a:rPr>
              <a:t>:</a:t>
            </a:r>
            <a:r>
              <a:rPr lang="en-US" sz="3000" dirty="0">
                <a:solidFill>
                  <a:srgbClr val="0000CD"/>
                </a:solidFill>
                <a:latin typeface="Consolas" panose="020B0609020204030204" pitchFamily="49" charset="0"/>
              </a:rPr>
              <a:t> red</a:t>
            </a:r>
            <a:r>
              <a:rPr lang="en-US" sz="3000" dirty="0">
                <a:solidFill>
                  <a:srgbClr val="000000"/>
                </a:solidFill>
                <a:latin typeface="Consolas" panose="020B0609020204030204" pitchFamily="49" charset="0"/>
              </a:rPr>
              <a:t>;</a:t>
            </a:r>
            <a:br>
              <a:rPr lang="en-US" sz="3000" dirty="0">
                <a:solidFill>
                  <a:srgbClr val="FF0000"/>
                </a:solidFill>
                <a:latin typeface="Consolas" panose="020B0609020204030204" pitchFamily="49" charset="0"/>
              </a:rPr>
            </a:br>
            <a:r>
              <a:rPr lang="en-US" sz="3000" dirty="0">
                <a:solidFill>
                  <a:srgbClr val="000000"/>
                </a:solidFill>
                <a:latin typeface="Consolas" panose="020B0609020204030204" pitchFamily="49" charset="0"/>
              </a:rPr>
              <a:t>}</a:t>
            </a:r>
            <a:endParaRPr lang="en-US" sz="3000" b="1" dirty="0">
              <a:solidFill>
                <a:srgbClr val="C00000"/>
              </a:solidFill>
            </a:endParaRPr>
          </a:p>
        </p:txBody>
      </p:sp>
    </p:spTree>
    <p:extLst>
      <p:ext uri="{BB962C8B-B14F-4D97-AF65-F5344CB8AC3E}">
        <p14:creationId xmlns:p14="http://schemas.microsoft.com/office/powerpoint/2010/main" val="22597830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31</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nSpc>
                <a:spcPct val="100000"/>
              </a:lnSpc>
              <a:buFont typeface="Arial" panose="020B0604020202020204" pitchFamily="34" charset="0"/>
              <a:buChar char="•"/>
            </a:pPr>
            <a:r>
              <a:rPr lang="en-US" sz="2600" b="1" dirty="0">
                <a:solidFill>
                  <a:schemeClr val="accent3">
                    <a:lumMod val="75000"/>
                  </a:schemeClr>
                </a:solidFill>
              </a:rPr>
              <a:t>The id selector uses the id attribute of an HTML element to select a specific element.</a:t>
            </a:r>
          </a:p>
          <a:p>
            <a:pPr marL="457200" indent="-457200">
              <a:lnSpc>
                <a:spcPct val="100000"/>
              </a:lnSpc>
              <a:buFont typeface="Arial" panose="020B0604020202020204" pitchFamily="34" charset="0"/>
              <a:buChar char="•"/>
            </a:pPr>
            <a:r>
              <a:rPr lang="en-US" sz="2600" b="1" dirty="0">
                <a:solidFill>
                  <a:schemeClr val="accent3">
                    <a:lumMod val="75000"/>
                  </a:schemeClr>
                </a:solidFill>
              </a:rPr>
              <a:t>The id of an element is unique within a page, so the id selector is used to select one unique element!</a:t>
            </a:r>
          </a:p>
          <a:p>
            <a:pPr marL="457200" indent="-457200">
              <a:lnSpc>
                <a:spcPct val="100000"/>
              </a:lnSpc>
              <a:buFont typeface="Arial" panose="020B0604020202020204" pitchFamily="34" charset="0"/>
              <a:buChar char="•"/>
            </a:pPr>
            <a:r>
              <a:rPr lang="en-US" sz="2600" b="1" dirty="0">
                <a:solidFill>
                  <a:schemeClr val="accent3">
                    <a:lumMod val="75000"/>
                  </a:schemeClr>
                </a:solidFill>
              </a:rPr>
              <a:t>To select an element with a specific id, write a hash (</a:t>
            </a:r>
            <a:r>
              <a:rPr lang="en-US" sz="2600" b="1" dirty="0">
                <a:solidFill>
                  <a:srgbClr val="C00000"/>
                </a:solidFill>
              </a:rPr>
              <a:t>#</a:t>
            </a:r>
            <a:r>
              <a:rPr lang="en-US" sz="2600" b="1" dirty="0">
                <a:solidFill>
                  <a:schemeClr val="accent3">
                    <a:lumMod val="75000"/>
                  </a:schemeClr>
                </a:solidFill>
              </a:rPr>
              <a:t>) character, followed by the id of the element</a:t>
            </a:r>
            <a:endParaRPr lang="en-US" sz="2600" b="1" dirty="0">
              <a:solidFill>
                <a:srgbClr val="196932"/>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ID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3000" dirty="0">
              <a:solidFill>
                <a:srgbClr val="A52A2A"/>
              </a:solidFill>
              <a:latin typeface="Consolas" panose="020B0609020204030204" pitchFamily="49" charset="0"/>
            </a:endParaRPr>
          </a:p>
          <a:p>
            <a:pPr>
              <a:lnSpc>
                <a:spcPct val="100000"/>
              </a:lnSpc>
            </a:pPr>
            <a:endParaRPr lang="en-US" sz="3000" dirty="0">
              <a:solidFill>
                <a:srgbClr val="A52A2A"/>
              </a:solidFill>
              <a:latin typeface="Consolas" panose="020B0609020204030204" pitchFamily="49" charset="0"/>
            </a:endParaRPr>
          </a:p>
          <a:p>
            <a:pPr>
              <a:lnSpc>
                <a:spcPct val="100000"/>
              </a:lnSpc>
            </a:pPr>
            <a:r>
              <a:rPr lang="es-ES" sz="3200" dirty="0">
                <a:solidFill>
                  <a:srgbClr val="A52A2A"/>
                </a:solidFill>
                <a:latin typeface="Consolas" panose="020B0609020204030204" pitchFamily="49" charset="0"/>
              </a:rPr>
              <a:t>#para1 </a:t>
            </a:r>
            <a:r>
              <a:rPr lang="es-ES" sz="3200" dirty="0">
                <a:solidFill>
                  <a:srgbClr val="000000"/>
                </a:solidFill>
                <a:latin typeface="Consolas" panose="020B0609020204030204" pitchFamily="49" charset="0"/>
              </a:rPr>
              <a:t>{</a:t>
            </a:r>
            <a:br>
              <a:rPr lang="es-ES" sz="3200" dirty="0">
                <a:solidFill>
                  <a:srgbClr val="FF0000"/>
                </a:solidFill>
                <a:latin typeface="Consolas" panose="020B0609020204030204" pitchFamily="49" charset="0"/>
              </a:rPr>
            </a:br>
            <a:r>
              <a:rPr lang="es-ES" sz="3200" dirty="0">
                <a:solidFill>
                  <a:srgbClr val="FF0000"/>
                </a:solidFill>
                <a:latin typeface="Consolas" panose="020B0609020204030204" pitchFamily="49" charset="0"/>
              </a:rPr>
              <a:t>  text-align</a:t>
            </a:r>
            <a:r>
              <a:rPr lang="es-ES" sz="3200" dirty="0">
                <a:solidFill>
                  <a:srgbClr val="000000"/>
                </a:solidFill>
                <a:latin typeface="Consolas" panose="020B0609020204030204" pitchFamily="49" charset="0"/>
              </a:rPr>
              <a:t>:</a:t>
            </a:r>
            <a:r>
              <a:rPr lang="es-ES" sz="3200" dirty="0">
                <a:solidFill>
                  <a:srgbClr val="0000CD"/>
                </a:solidFill>
                <a:latin typeface="Consolas" panose="020B0609020204030204" pitchFamily="49" charset="0"/>
              </a:rPr>
              <a:t> center</a:t>
            </a:r>
            <a:r>
              <a:rPr lang="es-ES" sz="3200" dirty="0">
                <a:solidFill>
                  <a:srgbClr val="000000"/>
                </a:solidFill>
                <a:latin typeface="Consolas" panose="020B0609020204030204" pitchFamily="49" charset="0"/>
              </a:rPr>
              <a:t>;</a:t>
            </a:r>
            <a:br>
              <a:rPr lang="es-ES" sz="3200" dirty="0">
                <a:solidFill>
                  <a:srgbClr val="FF0000"/>
                </a:solidFill>
                <a:latin typeface="Consolas" panose="020B0609020204030204" pitchFamily="49" charset="0"/>
              </a:rPr>
            </a:br>
            <a:r>
              <a:rPr lang="es-ES" sz="3200" dirty="0">
                <a:solidFill>
                  <a:srgbClr val="FF0000"/>
                </a:solidFill>
                <a:latin typeface="Consolas" panose="020B0609020204030204" pitchFamily="49" charset="0"/>
              </a:rPr>
              <a:t>  color</a:t>
            </a:r>
            <a:r>
              <a:rPr lang="es-ES" sz="3200" dirty="0">
                <a:solidFill>
                  <a:srgbClr val="000000"/>
                </a:solidFill>
                <a:latin typeface="Consolas" panose="020B0609020204030204" pitchFamily="49" charset="0"/>
              </a:rPr>
              <a:t>:</a:t>
            </a:r>
            <a:r>
              <a:rPr lang="es-ES" sz="3200" dirty="0">
                <a:solidFill>
                  <a:srgbClr val="0000CD"/>
                </a:solidFill>
                <a:latin typeface="Consolas" panose="020B0609020204030204" pitchFamily="49" charset="0"/>
              </a:rPr>
              <a:t> red</a:t>
            </a:r>
            <a:r>
              <a:rPr lang="es-ES" sz="3200" dirty="0">
                <a:solidFill>
                  <a:srgbClr val="000000"/>
                </a:solidFill>
                <a:latin typeface="Consolas" panose="020B0609020204030204" pitchFamily="49" charset="0"/>
              </a:rPr>
              <a:t>;</a:t>
            </a:r>
            <a:br>
              <a:rPr lang="es-ES" sz="3200" dirty="0">
                <a:solidFill>
                  <a:srgbClr val="FF0000"/>
                </a:solidFill>
                <a:latin typeface="Consolas" panose="020B0609020204030204" pitchFamily="49" charset="0"/>
              </a:rPr>
            </a:br>
            <a:r>
              <a:rPr lang="es-ES" sz="3200" dirty="0">
                <a:solidFill>
                  <a:srgbClr val="000000"/>
                </a:solidFill>
                <a:latin typeface="Consolas" panose="020B0609020204030204" pitchFamily="49" charset="0"/>
              </a:rPr>
              <a:t>}</a:t>
            </a:r>
            <a:endParaRPr lang="en-US" sz="3000" b="1" dirty="0">
              <a:solidFill>
                <a:srgbClr val="C00000"/>
              </a:solidFill>
            </a:endParaRPr>
          </a:p>
        </p:txBody>
      </p:sp>
    </p:spTree>
    <p:extLst>
      <p:ext uri="{BB962C8B-B14F-4D97-AF65-F5344CB8AC3E}">
        <p14:creationId xmlns:p14="http://schemas.microsoft.com/office/powerpoint/2010/main" val="14920589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32</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nSpc>
                <a:spcPct val="100000"/>
              </a:lnSpc>
              <a:buFont typeface="Arial" panose="020B0604020202020204" pitchFamily="34" charset="0"/>
              <a:buChar char="•"/>
            </a:pPr>
            <a:r>
              <a:rPr lang="en-US" sz="2800" b="1" dirty="0">
                <a:solidFill>
                  <a:schemeClr val="accent3">
                    <a:lumMod val="75000"/>
                  </a:schemeClr>
                </a:solidFill>
              </a:rPr>
              <a:t>The class selector selects HTML elements with a specific class attribute.</a:t>
            </a:r>
          </a:p>
          <a:p>
            <a:pPr marL="457200" indent="-457200">
              <a:lnSpc>
                <a:spcPct val="100000"/>
              </a:lnSpc>
              <a:buFont typeface="Arial" panose="020B0604020202020204" pitchFamily="34" charset="0"/>
              <a:buChar char="•"/>
            </a:pPr>
            <a:endParaRPr lang="en-US" sz="2800" b="1" dirty="0">
              <a:solidFill>
                <a:schemeClr val="accent3">
                  <a:lumMod val="75000"/>
                </a:schemeClr>
              </a:solidFill>
            </a:endParaRPr>
          </a:p>
          <a:p>
            <a:pPr marL="457200" indent="-457200">
              <a:lnSpc>
                <a:spcPct val="100000"/>
              </a:lnSpc>
              <a:buFont typeface="Arial" panose="020B0604020202020204" pitchFamily="34" charset="0"/>
              <a:buChar char="•"/>
            </a:pPr>
            <a:r>
              <a:rPr lang="en-US" sz="2800" b="1" dirty="0">
                <a:solidFill>
                  <a:schemeClr val="accent3">
                    <a:lumMod val="75000"/>
                  </a:schemeClr>
                </a:solidFill>
              </a:rPr>
              <a:t>To select elements with a specific class, write a period (</a:t>
            </a:r>
            <a:r>
              <a:rPr lang="en-US" sz="2800" b="1" dirty="0">
                <a:solidFill>
                  <a:srgbClr val="C00000"/>
                </a:solidFill>
              </a:rPr>
              <a:t>.</a:t>
            </a:r>
            <a:r>
              <a:rPr lang="en-US" sz="2800" b="1" dirty="0">
                <a:solidFill>
                  <a:schemeClr val="accent3">
                    <a:lumMod val="75000"/>
                  </a:schemeClr>
                </a:solidFill>
              </a:rPr>
              <a:t>) character, followed by the class name.</a:t>
            </a:r>
            <a:endParaRPr lang="en-US" sz="2800" b="1" dirty="0">
              <a:solidFill>
                <a:srgbClr val="196932"/>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Class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3000" dirty="0">
              <a:solidFill>
                <a:srgbClr val="A52A2A"/>
              </a:solidFill>
              <a:latin typeface="Consolas" panose="020B0609020204030204" pitchFamily="49" charset="0"/>
            </a:endParaRPr>
          </a:p>
          <a:p>
            <a:pPr>
              <a:lnSpc>
                <a:spcPct val="100000"/>
              </a:lnSpc>
            </a:pPr>
            <a:endParaRPr lang="en-US" sz="3000" dirty="0">
              <a:solidFill>
                <a:srgbClr val="A52A2A"/>
              </a:solidFill>
              <a:latin typeface="Consolas" panose="020B0609020204030204" pitchFamily="49" charset="0"/>
            </a:endParaRPr>
          </a:p>
          <a:p>
            <a:pPr>
              <a:lnSpc>
                <a:spcPct val="100000"/>
              </a:lnSpc>
            </a:pPr>
            <a:r>
              <a:rPr lang="es-ES" sz="3200" dirty="0">
                <a:solidFill>
                  <a:srgbClr val="A52A2A"/>
                </a:solidFill>
                <a:latin typeface="Consolas" panose="020B0609020204030204" pitchFamily="49" charset="0"/>
              </a:rPr>
              <a:t>.center </a:t>
            </a:r>
            <a:r>
              <a:rPr lang="es-ES" sz="3200" dirty="0">
                <a:solidFill>
                  <a:srgbClr val="000000"/>
                </a:solidFill>
                <a:latin typeface="Consolas" panose="020B0609020204030204" pitchFamily="49" charset="0"/>
              </a:rPr>
              <a:t>{</a:t>
            </a:r>
            <a:br>
              <a:rPr lang="es-ES" sz="3200" dirty="0">
                <a:solidFill>
                  <a:srgbClr val="FF0000"/>
                </a:solidFill>
                <a:latin typeface="Consolas" panose="020B0609020204030204" pitchFamily="49" charset="0"/>
              </a:rPr>
            </a:br>
            <a:r>
              <a:rPr lang="es-ES" sz="3200" dirty="0">
                <a:solidFill>
                  <a:srgbClr val="FF0000"/>
                </a:solidFill>
                <a:latin typeface="Consolas" panose="020B0609020204030204" pitchFamily="49" charset="0"/>
              </a:rPr>
              <a:t>  text-align</a:t>
            </a:r>
            <a:r>
              <a:rPr lang="es-ES" sz="3200" dirty="0">
                <a:solidFill>
                  <a:srgbClr val="000000"/>
                </a:solidFill>
                <a:latin typeface="Consolas" panose="020B0609020204030204" pitchFamily="49" charset="0"/>
              </a:rPr>
              <a:t>:</a:t>
            </a:r>
            <a:r>
              <a:rPr lang="es-ES" sz="3200" dirty="0">
                <a:solidFill>
                  <a:srgbClr val="0000CD"/>
                </a:solidFill>
                <a:latin typeface="Consolas" panose="020B0609020204030204" pitchFamily="49" charset="0"/>
              </a:rPr>
              <a:t> center</a:t>
            </a:r>
            <a:r>
              <a:rPr lang="es-ES" sz="3200" dirty="0">
                <a:solidFill>
                  <a:srgbClr val="000000"/>
                </a:solidFill>
                <a:latin typeface="Consolas" panose="020B0609020204030204" pitchFamily="49" charset="0"/>
              </a:rPr>
              <a:t>;</a:t>
            </a:r>
            <a:br>
              <a:rPr lang="es-ES" sz="3200" dirty="0">
                <a:solidFill>
                  <a:srgbClr val="FF0000"/>
                </a:solidFill>
                <a:latin typeface="Consolas" panose="020B0609020204030204" pitchFamily="49" charset="0"/>
              </a:rPr>
            </a:br>
            <a:r>
              <a:rPr lang="es-ES" sz="3200" dirty="0">
                <a:solidFill>
                  <a:srgbClr val="FF0000"/>
                </a:solidFill>
                <a:latin typeface="Consolas" panose="020B0609020204030204" pitchFamily="49" charset="0"/>
              </a:rPr>
              <a:t>  color</a:t>
            </a:r>
            <a:r>
              <a:rPr lang="es-ES" sz="3200" dirty="0">
                <a:solidFill>
                  <a:srgbClr val="000000"/>
                </a:solidFill>
                <a:latin typeface="Consolas" panose="020B0609020204030204" pitchFamily="49" charset="0"/>
              </a:rPr>
              <a:t>:</a:t>
            </a:r>
            <a:r>
              <a:rPr lang="es-ES" sz="3200" dirty="0">
                <a:solidFill>
                  <a:srgbClr val="0000CD"/>
                </a:solidFill>
                <a:latin typeface="Consolas" panose="020B0609020204030204" pitchFamily="49" charset="0"/>
              </a:rPr>
              <a:t> red</a:t>
            </a:r>
            <a:r>
              <a:rPr lang="es-ES" sz="3200" dirty="0">
                <a:solidFill>
                  <a:srgbClr val="000000"/>
                </a:solidFill>
                <a:latin typeface="Consolas" panose="020B0609020204030204" pitchFamily="49" charset="0"/>
              </a:rPr>
              <a:t>;</a:t>
            </a:r>
            <a:br>
              <a:rPr lang="es-ES" sz="3200" dirty="0">
                <a:solidFill>
                  <a:srgbClr val="FF0000"/>
                </a:solidFill>
                <a:latin typeface="Consolas" panose="020B0609020204030204" pitchFamily="49" charset="0"/>
              </a:rPr>
            </a:br>
            <a:r>
              <a:rPr lang="es-ES" sz="3200" dirty="0">
                <a:solidFill>
                  <a:srgbClr val="000000"/>
                </a:solidFill>
                <a:latin typeface="Consolas" panose="020B0609020204030204" pitchFamily="49" charset="0"/>
              </a:rPr>
              <a:t>}</a:t>
            </a:r>
            <a:endParaRPr lang="en-US" sz="3000" b="1" dirty="0">
              <a:solidFill>
                <a:srgbClr val="C00000"/>
              </a:solidFill>
            </a:endParaRPr>
          </a:p>
        </p:txBody>
      </p:sp>
    </p:spTree>
    <p:extLst>
      <p:ext uri="{BB962C8B-B14F-4D97-AF65-F5344CB8AC3E}">
        <p14:creationId xmlns:p14="http://schemas.microsoft.com/office/powerpoint/2010/main" val="32206580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33</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nSpc>
                <a:spcPct val="100000"/>
              </a:lnSpc>
              <a:buFont typeface="Arial" panose="020B0604020202020204" pitchFamily="34" charset="0"/>
              <a:buChar char="•"/>
            </a:pPr>
            <a:r>
              <a:rPr lang="en-US" sz="2800" b="1" dirty="0">
                <a:solidFill>
                  <a:schemeClr val="accent3">
                    <a:lumMod val="75000"/>
                  </a:schemeClr>
                </a:solidFill>
              </a:rPr>
              <a:t>The universal selector (</a:t>
            </a:r>
            <a:r>
              <a:rPr lang="en-US" sz="2800" b="1" dirty="0">
                <a:solidFill>
                  <a:srgbClr val="C00000"/>
                </a:solidFill>
              </a:rPr>
              <a:t>*</a:t>
            </a:r>
            <a:r>
              <a:rPr lang="en-US" sz="2800" b="1" dirty="0">
                <a:solidFill>
                  <a:schemeClr val="accent3">
                    <a:lumMod val="75000"/>
                  </a:schemeClr>
                </a:solidFill>
              </a:rPr>
              <a:t>) selects all HTML elements on the page.</a:t>
            </a:r>
          </a:p>
          <a:p>
            <a:pPr marL="457200" indent="-457200">
              <a:lnSpc>
                <a:spcPct val="100000"/>
              </a:lnSpc>
              <a:buFont typeface="Arial" panose="020B0604020202020204" pitchFamily="34" charset="0"/>
              <a:buChar char="•"/>
            </a:pPr>
            <a:endParaRPr lang="en-US" sz="2800" b="1" dirty="0">
              <a:solidFill>
                <a:schemeClr val="accent3">
                  <a:lumMod val="75000"/>
                </a:schemeClr>
              </a:solidFill>
            </a:endParaRPr>
          </a:p>
          <a:p>
            <a:pPr marL="457200" indent="-457200">
              <a:lnSpc>
                <a:spcPct val="100000"/>
              </a:lnSpc>
              <a:buFont typeface="Arial" panose="020B0604020202020204" pitchFamily="34" charset="0"/>
              <a:buChar char="•"/>
            </a:pPr>
            <a:r>
              <a:rPr lang="en-US" sz="2800" b="1" dirty="0">
                <a:solidFill>
                  <a:schemeClr val="accent3">
                    <a:lumMod val="75000"/>
                  </a:schemeClr>
                </a:solidFill>
              </a:rPr>
              <a:t>The CSS rule below will affect every HTML element on the page: </a:t>
            </a:r>
            <a:endParaRPr lang="en-US" sz="2800" b="1" dirty="0">
              <a:solidFill>
                <a:srgbClr val="196932"/>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Universal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3000" dirty="0">
              <a:solidFill>
                <a:srgbClr val="A52A2A"/>
              </a:solidFill>
              <a:latin typeface="Consolas" panose="020B0609020204030204" pitchFamily="49" charset="0"/>
            </a:endParaRPr>
          </a:p>
          <a:p>
            <a:pPr>
              <a:lnSpc>
                <a:spcPct val="100000"/>
              </a:lnSpc>
            </a:pPr>
            <a:endParaRPr lang="en-US" sz="3000" dirty="0">
              <a:solidFill>
                <a:srgbClr val="A52A2A"/>
              </a:solidFill>
              <a:latin typeface="Consolas" panose="020B0609020204030204" pitchFamily="49" charset="0"/>
            </a:endParaRPr>
          </a:p>
          <a:p>
            <a:pPr>
              <a:lnSpc>
                <a:spcPct val="100000"/>
              </a:lnSpc>
            </a:pPr>
            <a:r>
              <a:rPr lang="en-US" sz="3200" dirty="0">
                <a:solidFill>
                  <a:srgbClr val="A52A2A"/>
                </a:solidFill>
                <a:latin typeface="Consolas" panose="020B0609020204030204" pitchFamily="49" charset="0"/>
              </a:rPr>
              <a:t>* </a:t>
            </a:r>
            <a:r>
              <a:rPr lang="en-US" sz="3200" dirty="0">
                <a:solidFill>
                  <a:srgbClr val="000000"/>
                </a:solidFill>
                <a:latin typeface="Consolas" panose="020B0609020204030204" pitchFamily="49" charset="0"/>
              </a:rPr>
              <a:t>{</a:t>
            </a:r>
            <a:br>
              <a:rPr lang="en-US" sz="3200" dirty="0">
                <a:solidFill>
                  <a:srgbClr val="FF0000"/>
                </a:solidFill>
                <a:latin typeface="Consolas" panose="020B0609020204030204" pitchFamily="49" charset="0"/>
              </a:rPr>
            </a:br>
            <a:r>
              <a:rPr lang="en-US" sz="3200" dirty="0">
                <a:solidFill>
                  <a:srgbClr val="FF0000"/>
                </a:solidFill>
                <a:latin typeface="Consolas" panose="020B0609020204030204" pitchFamily="49" charset="0"/>
              </a:rPr>
              <a:t>  text-align</a:t>
            </a:r>
            <a:r>
              <a:rPr lang="en-US" sz="3200" dirty="0">
                <a:solidFill>
                  <a:srgbClr val="000000"/>
                </a:solidFill>
                <a:latin typeface="Consolas" panose="020B0609020204030204" pitchFamily="49" charset="0"/>
              </a:rPr>
              <a:t>:</a:t>
            </a:r>
            <a:r>
              <a:rPr lang="en-US" sz="3200" dirty="0">
                <a:solidFill>
                  <a:srgbClr val="0000CD"/>
                </a:solidFill>
                <a:latin typeface="Consolas" panose="020B0609020204030204" pitchFamily="49" charset="0"/>
              </a:rPr>
              <a:t> center</a:t>
            </a:r>
            <a:r>
              <a:rPr lang="en-US" sz="3200" dirty="0">
                <a:solidFill>
                  <a:srgbClr val="000000"/>
                </a:solidFill>
                <a:latin typeface="Consolas" panose="020B0609020204030204" pitchFamily="49" charset="0"/>
              </a:rPr>
              <a:t>;</a:t>
            </a:r>
            <a:br>
              <a:rPr lang="en-US" sz="3200" dirty="0">
                <a:solidFill>
                  <a:srgbClr val="FF0000"/>
                </a:solidFill>
                <a:latin typeface="Consolas" panose="020B0609020204030204" pitchFamily="49" charset="0"/>
              </a:rPr>
            </a:br>
            <a:r>
              <a:rPr lang="en-US" sz="3200" dirty="0">
                <a:solidFill>
                  <a:srgbClr val="FF0000"/>
                </a:solidFill>
                <a:latin typeface="Consolas" panose="020B0609020204030204" pitchFamily="49" charset="0"/>
              </a:rPr>
              <a:t>  color</a:t>
            </a:r>
            <a:r>
              <a:rPr lang="en-US" sz="3200" dirty="0">
                <a:solidFill>
                  <a:srgbClr val="000000"/>
                </a:solidFill>
                <a:latin typeface="Consolas" panose="020B0609020204030204" pitchFamily="49" charset="0"/>
              </a:rPr>
              <a:t>:</a:t>
            </a:r>
            <a:r>
              <a:rPr lang="en-US" sz="3200" dirty="0">
                <a:solidFill>
                  <a:srgbClr val="0000CD"/>
                </a:solidFill>
                <a:latin typeface="Consolas" panose="020B0609020204030204" pitchFamily="49" charset="0"/>
              </a:rPr>
              <a:t> blue</a:t>
            </a:r>
            <a:r>
              <a:rPr lang="en-US" sz="3200" dirty="0">
                <a:solidFill>
                  <a:srgbClr val="000000"/>
                </a:solidFill>
                <a:latin typeface="Consolas" panose="020B0609020204030204" pitchFamily="49" charset="0"/>
              </a:rPr>
              <a:t>;</a:t>
            </a:r>
            <a:br>
              <a:rPr lang="en-US" sz="3200" dirty="0">
                <a:solidFill>
                  <a:srgbClr val="FF0000"/>
                </a:solidFill>
                <a:latin typeface="Consolas" panose="020B0609020204030204" pitchFamily="49" charset="0"/>
              </a:rPr>
            </a:br>
            <a:r>
              <a:rPr lang="en-US" sz="3200" dirty="0">
                <a:solidFill>
                  <a:srgbClr val="000000"/>
                </a:solidFill>
                <a:latin typeface="Consolas" panose="020B0609020204030204" pitchFamily="49" charset="0"/>
              </a:rPr>
              <a:t>}</a:t>
            </a:r>
            <a:endParaRPr lang="en-US" sz="3000" b="1" dirty="0">
              <a:solidFill>
                <a:srgbClr val="C00000"/>
              </a:solidFill>
            </a:endParaRPr>
          </a:p>
        </p:txBody>
      </p:sp>
    </p:spTree>
    <p:extLst>
      <p:ext uri="{BB962C8B-B14F-4D97-AF65-F5344CB8AC3E}">
        <p14:creationId xmlns:p14="http://schemas.microsoft.com/office/powerpoint/2010/main" val="20482957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34</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nSpc>
                <a:spcPct val="100000"/>
              </a:lnSpc>
              <a:buFont typeface="Arial" panose="020B0604020202020204" pitchFamily="34" charset="0"/>
              <a:buChar char="•"/>
            </a:pPr>
            <a:r>
              <a:rPr lang="en-US" sz="2800" b="1" dirty="0">
                <a:solidFill>
                  <a:schemeClr val="accent3">
                    <a:lumMod val="75000"/>
                  </a:schemeClr>
                </a:solidFill>
              </a:rPr>
              <a:t>The grouping selector selects all the HTML elements with the same style definitions.</a:t>
            </a:r>
          </a:p>
          <a:p>
            <a:pPr marL="457200" indent="-457200">
              <a:lnSpc>
                <a:spcPct val="100000"/>
              </a:lnSpc>
              <a:buFont typeface="Arial" panose="020B0604020202020204" pitchFamily="34" charset="0"/>
              <a:buChar char="•"/>
            </a:pPr>
            <a:endParaRPr lang="en-US" sz="2800" b="1" dirty="0">
              <a:solidFill>
                <a:schemeClr val="accent3">
                  <a:lumMod val="75000"/>
                </a:schemeClr>
              </a:solidFill>
            </a:endParaRPr>
          </a:p>
          <a:p>
            <a:pPr marL="457200" indent="-457200">
              <a:lnSpc>
                <a:spcPct val="100000"/>
              </a:lnSpc>
              <a:buFont typeface="Arial" panose="020B0604020202020204" pitchFamily="34" charset="0"/>
              <a:buChar char="•"/>
            </a:pPr>
            <a:r>
              <a:rPr lang="en-US" sz="2800" b="1" dirty="0">
                <a:solidFill>
                  <a:schemeClr val="accent3">
                    <a:lumMod val="75000"/>
                  </a:schemeClr>
                </a:solidFill>
              </a:rPr>
              <a:t>Look at the following CSS code (the h1, h2, and p elements have the same style definitions):</a:t>
            </a:r>
            <a:endParaRPr lang="en-US" sz="2800" b="1" dirty="0">
              <a:solidFill>
                <a:srgbClr val="196932"/>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Group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3000" dirty="0">
              <a:solidFill>
                <a:srgbClr val="A52A2A"/>
              </a:solidFill>
              <a:latin typeface="Consolas" panose="020B0609020204030204" pitchFamily="49" charset="0"/>
            </a:endParaRPr>
          </a:p>
          <a:p>
            <a:pPr>
              <a:lnSpc>
                <a:spcPct val="100000"/>
              </a:lnSpc>
            </a:pPr>
            <a:endParaRPr lang="en-US" sz="3000" dirty="0">
              <a:solidFill>
                <a:srgbClr val="A52A2A"/>
              </a:solidFill>
              <a:latin typeface="Consolas" panose="020B0609020204030204" pitchFamily="49" charset="0"/>
            </a:endParaRPr>
          </a:p>
          <a:p>
            <a:pPr>
              <a:lnSpc>
                <a:spcPct val="100000"/>
              </a:lnSpc>
            </a:pPr>
            <a:r>
              <a:rPr lang="en-US" sz="3200" dirty="0">
                <a:solidFill>
                  <a:srgbClr val="A52A2A"/>
                </a:solidFill>
                <a:latin typeface="Consolas" panose="020B0609020204030204" pitchFamily="49" charset="0"/>
              </a:rPr>
              <a:t>h1, h2, p </a:t>
            </a:r>
            <a:r>
              <a:rPr lang="en-US" sz="3200" dirty="0">
                <a:solidFill>
                  <a:srgbClr val="000000"/>
                </a:solidFill>
                <a:latin typeface="Consolas" panose="020B0609020204030204" pitchFamily="49" charset="0"/>
              </a:rPr>
              <a:t>{</a:t>
            </a:r>
            <a:br>
              <a:rPr lang="en-US" sz="3200" dirty="0">
                <a:solidFill>
                  <a:srgbClr val="FF0000"/>
                </a:solidFill>
                <a:latin typeface="Consolas" panose="020B0609020204030204" pitchFamily="49" charset="0"/>
              </a:rPr>
            </a:br>
            <a:r>
              <a:rPr lang="en-US" sz="3200" dirty="0">
                <a:solidFill>
                  <a:srgbClr val="FF0000"/>
                </a:solidFill>
                <a:latin typeface="Consolas" panose="020B0609020204030204" pitchFamily="49" charset="0"/>
              </a:rPr>
              <a:t>  text-align</a:t>
            </a:r>
            <a:r>
              <a:rPr lang="en-US" sz="3200" dirty="0">
                <a:solidFill>
                  <a:srgbClr val="000000"/>
                </a:solidFill>
                <a:latin typeface="Consolas" panose="020B0609020204030204" pitchFamily="49" charset="0"/>
              </a:rPr>
              <a:t>:</a:t>
            </a:r>
            <a:r>
              <a:rPr lang="en-US" sz="3200" dirty="0">
                <a:solidFill>
                  <a:srgbClr val="0000CD"/>
                </a:solidFill>
                <a:latin typeface="Consolas" panose="020B0609020204030204" pitchFamily="49" charset="0"/>
              </a:rPr>
              <a:t> center</a:t>
            </a:r>
            <a:r>
              <a:rPr lang="en-US" sz="3200" dirty="0">
                <a:solidFill>
                  <a:srgbClr val="000000"/>
                </a:solidFill>
                <a:latin typeface="Consolas" panose="020B0609020204030204" pitchFamily="49" charset="0"/>
              </a:rPr>
              <a:t>;</a:t>
            </a:r>
            <a:br>
              <a:rPr lang="en-US" sz="3200" dirty="0">
                <a:solidFill>
                  <a:srgbClr val="FF0000"/>
                </a:solidFill>
                <a:latin typeface="Consolas" panose="020B0609020204030204" pitchFamily="49" charset="0"/>
              </a:rPr>
            </a:br>
            <a:r>
              <a:rPr lang="en-US" sz="3200" dirty="0">
                <a:solidFill>
                  <a:srgbClr val="FF0000"/>
                </a:solidFill>
                <a:latin typeface="Consolas" panose="020B0609020204030204" pitchFamily="49" charset="0"/>
              </a:rPr>
              <a:t>  color</a:t>
            </a:r>
            <a:r>
              <a:rPr lang="en-US" sz="3200" dirty="0">
                <a:solidFill>
                  <a:srgbClr val="000000"/>
                </a:solidFill>
                <a:latin typeface="Consolas" panose="020B0609020204030204" pitchFamily="49" charset="0"/>
              </a:rPr>
              <a:t>:</a:t>
            </a:r>
            <a:r>
              <a:rPr lang="en-US" sz="3200" dirty="0">
                <a:solidFill>
                  <a:srgbClr val="0000CD"/>
                </a:solidFill>
                <a:latin typeface="Consolas" panose="020B0609020204030204" pitchFamily="49" charset="0"/>
              </a:rPr>
              <a:t> red</a:t>
            </a:r>
            <a:r>
              <a:rPr lang="en-US" sz="3200" dirty="0">
                <a:solidFill>
                  <a:srgbClr val="000000"/>
                </a:solidFill>
                <a:latin typeface="Consolas" panose="020B0609020204030204" pitchFamily="49" charset="0"/>
              </a:rPr>
              <a:t>;</a:t>
            </a:r>
            <a:br>
              <a:rPr lang="en-US" sz="3200" dirty="0">
                <a:solidFill>
                  <a:srgbClr val="FF0000"/>
                </a:solidFill>
                <a:latin typeface="Consolas" panose="020B0609020204030204" pitchFamily="49" charset="0"/>
              </a:rPr>
            </a:br>
            <a:r>
              <a:rPr lang="en-US" sz="3200" dirty="0">
                <a:solidFill>
                  <a:srgbClr val="000000"/>
                </a:solidFill>
                <a:latin typeface="Consolas" panose="020B0609020204030204" pitchFamily="49" charset="0"/>
              </a:rPr>
              <a:t>}</a:t>
            </a:r>
            <a:endParaRPr lang="en-US" sz="3000" b="1" dirty="0">
              <a:solidFill>
                <a:srgbClr val="C00000"/>
              </a:solidFill>
            </a:endParaRPr>
          </a:p>
        </p:txBody>
      </p:sp>
    </p:spTree>
    <p:extLst>
      <p:ext uri="{BB962C8B-B14F-4D97-AF65-F5344CB8AC3E}">
        <p14:creationId xmlns:p14="http://schemas.microsoft.com/office/powerpoint/2010/main" val="37804936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35</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600" b="1" u="sng" dirty="0">
                <a:solidFill>
                  <a:schemeClr val="accent3">
                    <a:lumMod val="75000"/>
                  </a:schemeClr>
                </a:solidFill>
              </a:rPr>
              <a:t>Descendant Selector:</a:t>
            </a:r>
          </a:p>
          <a:p>
            <a:pPr>
              <a:lnSpc>
                <a:spcPct val="100000"/>
              </a:lnSpc>
            </a:pPr>
            <a:r>
              <a:rPr lang="en-US" sz="2600" b="1" dirty="0">
                <a:solidFill>
                  <a:schemeClr val="accent3">
                    <a:lumMod val="75000"/>
                  </a:schemeClr>
                </a:solidFill>
              </a:rPr>
              <a:t>The descendant selector matches all elements that are descendants of a specified element.</a:t>
            </a:r>
          </a:p>
          <a:p>
            <a:pPr>
              <a:lnSpc>
                <a:spcPct val="100000"/>
              </a:lnSpc>
            </a:pPr>
            <a:r>
              <a:rPr lang="en-US" sz="2600" b="1" dirty="0">
                <a:solidFill>
                  <a:schemeClr val="accent3">
                    <a:lumMod val="75000"/>
                  </a:schemeClr>
                </a:solidFill>
              </a:rPr>
              <a:t>The following example selects all </a:t>
            </a:r>
            <a:r>
              <a:rPr lang="en-US" sz="2600" b="1" dirty="0">
                <a:solidFill>
                  <a:srgbClr val="C00000"/>
                </a:solidFill>
              </a:rPr>
              <a:t>&lt;p&gt; </a:t>
            </a:r>
            <a:r>
              <a:rPr lang="en-US" sz="2600" b="1" dirty="0">
                <a:solidFill>
                  <a:schemeClr val="accent3">
                    <a:lumMod val="75000"/>
                  </a:schemeClr>
                </a:solidFill>
              </a:rPr>
              <a:t>elements inside </a:t>
            </a:r>
            <a:r>
              <a:rPr lang="en-US" sz="2600" b="1" dirty="0">
                <a:solidFill>
                  <a:srgbClr val="C00000"/>
                </a:solidFill>
              </a:rPr>
              <a:t>&lt;div&gt; </a:t>
            </a:r>
            <a:r>
              <a:rPr lang="en-US" sz="2600" b="1" dirty="0">
                <a:solidFill>
                  <a:schemeClr val="accent3">
                    <a:lumMod val="75000"/>
                  </a:schemeClr>
                </a:solidFill>
              </a:rPr>
              <a:t>elements: </a:t>
            </a:r>
          </a:p>
          <a:p>
            <a:pPr>
              <a:lnSpc>
                <a:spcPct val="100000"/>
              </a:lnSpc>
            </a:pPr>
            <a:r>
              <a:rPr lang="en-US" sz="2400" dirty="0">
                <a:solidFill>
                  <a:srgbClr val="A52A2A"/>
                </a:solidFill>
                <a:latin typeface="Consolas" panose="020B0609020204030204" pitchFamily="49" charset="0"/>
              </a:rPr>
              <a:t>div p </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FF0000"/>
                </a:solidFill>
                <a:latin typeface="Consolas" panose="020B0609020204030204" pitchFamily="49" charset="0"/>
              </a:rPr>
              <a:t>  background-color</a:t>
            </a:r>
            <a:r>
              <a:rPr lang="en-US" sz="2400" dirty="0">
                <a:solidFill>
                  <a:srgbClr val="000000"/>
                </a:solidFill>
                <a:latin typeface="Consolas" panose="020B0609020204030204" pitchFamily="49" charset="0"/>
              </a:rPr>
              <a:t>:</a:t>
            </a:r>
            <a:r>
              <a:rPr lang="en-US" sz="2400" dirty="0">
                <a:solidFill>
                  <a:srgbClr val="0000CD"/>
                </a:solidFill>
                <a:latin typeface="Consolas" panose="020B0609020204030204" pitchFamily="49" charset="0"/>
              </a:rPr>
              <a:t> yellow</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000000"/>
                </a:solidFill>
                <a:latin typeface="Consolas" panose="020B0609020204030204" pitchFamily="49" charset="0"/>
              </a:rPr>
              <a:t>}</a:t>
            </a:r>
          </a:p>
          <a:p>
            <a:pPr>
              <a:lnSpc>
                <a:spcPct val="100000"/>
              </a:lnSpc>
            </a:pPr>
            <a:r>
              <a:rPr lang="en-US" sz="2400" b="1" dirty="0">
                <a:solidFill>
                  <a:srgbClr val="000000"/>
                </a:solidFill>
                <a:latin typeface="Consolas" panose="020B0609020204030204" pitchFamily="49" charset="0"/>
                <a:hlinkClick r:id="rId4"/>
              </a:rPr>
              <a:t>Visit for more</a:t>
            </a:r>
            <a:endParaRPr lang="en-US" sz="2400" b="1" dirty="0">
              <a:solidFill>
                <a:srgbClr val="C00000"/>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CSS Combinator </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600" b="1" u="sng" dirty="0">
                <a:solidFill>
                  <a:schemeClr val="accent3">
                    <a:lumMod val="75000"/>
                  </a:schemeClr>
                </a:solidFill>
              </a:rPr>
              <a:t>Child Selector (</a:t>
            </a:r>
            <a:r>
              <a:rPr lang="en-US" sz="2600" b="1" u="sng" dirty="0">
                <a:solidFill>
                  <a:srgbClr val="C00000"/>
                </a:solidFill>
              </a:rPr>
              <a:t>&gt;</a:t>
            </a:r>
            <a:r>
              <a:rPr lang="en-US" sz="2600" b="1" u="sng" dirty="0">
                <a:solidFill>
                  <a:schemeClr val="accent3">
                    <a:lumMod val="75000"/>
                  </a:schemeClr>
                </a:solidFill>
              </a:rPr>
              <a:t>):</a:t>
            </a:r>
          </a:p>
          <a:p>
            <a:pPr>
              <a:lnSpc>
                <a:spcPct val="100000"/>
              </a:lnSpc>
            </a:pPr>
            <a:r>
              <a:rPr lang="en-US" sz="2600" b="1" dirty="0">
                <a:solidFill>
                  <a:schemeClr val="accent3">
                    <a:lumMod val="75000"/>
                  </a:schemeClr>
                </a:solidFill>
              </a:rPr>
              <a:t>The child selector selects all elements that are the children of a specified element.</a:t>
            </a:r>
          </a:p>
          <a:p>
            <a:pPr>
              <a:lnSpc>
                <a:spcPct val="100000"/>
              </a:lnSpc>
            </a:pPr>
            <a:r>
              <a:rPr lang="en-US" sz="2600" b="1" dirty="0">
                <a:solidFill>
                  <a:schemeClr val="accent3">
                    <a:lumMod val="75000"/>
                  </a:schemeClr>
                </a:solidFill>
              </a:rPr>
              <a:t>The following example selects all </a:t>
            </a:r>
            <a:r>
              <a:rPr lang="en-US" sz="2600" b="1" dirty="0">
                <a:solidFill>
                  <a:srgbClr val="C00000"/>
                </a:solidFill>
              </a:rPr>
              <a:t>&lt;p&gt; </a:t>
            </a:r>
            <a:r>
              <a:rPr lang="en-US" sz="2600" b="1" dirty="0">
                <a:solidFill>
                  <a:schemeClr val="accent3">
                    <a:lumMod val="75000"/>
                  </a:schemeClr>
                </a:solidFill>
              </a:rPr>
              <a:t>elements that are children of a </a:t>
            </a:r>
            <a:r>
              <a:rPr lang="en-US" sz="2600" b="1" dirty="0">
                <a:solidFill>
                  <a:srgbClr val="C00000"/>
                </a:solidFill>
              </a:rPr>
              <a:t>&lt;div&gt; </a:t>
            </a:r>
            <a:r>
              <a:rPr lang="en-US" sz="2600" b="1" dirty="0">
                <a:solidFill>
                  <a:schemeClr val="accent3">
                    <a:lumMod val="75000"/>
                  </a:schemeClr>
                </a:solidFill>
              </a:rPr>
              <a:t>element:</a:t>
            </a:r>
          </a:p>
          <a:p>
            <a:pPr>
              <a:lnSpc>
                <a:spcPct val="100000"/>
              </a:lnSpc>
            </a:pPr>
            <a:r>
              <a:rPr lang="en-US" sz="2400" dirty="0">
                <a:solidFill>
                  <a:srgbClr val="A52A2A"/>
                </a:solidFill>
                <a:latin typeface="Consolas" panose="020B0609020204030204" pitchFamily="49" charset="0"/>
              </a:rPr>
              <a:t>div &gt; p </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FF0000"/>
                </a:solidFill>
                <a:latin typeface="Consolas" panose="020B0609020204030204" pitchFamily="49" charset="0"/>
              </a:rPr>
              <a:t>  background-color</a:t>
            </a:r>
            <a:r>
              <a:rPr lang="en-US" sz="2400" dirty="0">
                <a:solidFill>
                  <a:srgbClr val="000000"/>
                </a:solidFill>
                <a:latin typeface="Consolas" panose="020B0609020204030204" pitchFamily="49" charset="0"/>
              </a:rPr>
              <a:t>:</a:t>
            </a:r>
            <a:r>
              <a:rPr lang="en-US" sz="2400" dirty="0">
                <a:solidFill>
                  <a:srgbClr val="0000CD"/>
                </a:solidFill>
                <a:latin typeface="Consolas" panose="020B0609020204030204" pitchFamily="49" charset="0"/>
              </a:rPr>
              <a:t> yellow</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000000"/>
                </a:solidFill>
                <a:latin typeface="Consolas" panose="020B0609020204030204" pitchFamily="49" charset="0"/>
              </a:rPr>
              <a:t>}</a:t>
            </a:r>
            <a:endParaRPr lang="en-US" sz="2400" b="1" dirty="0">
              <a:solidFill>
                <a:srgbClr val="C00000"/>
              </a:solidFill>
            </a:endParaRPr>
          </a:p>
        </p:txBody>
      </p:sp>
    </p:spTree>
    <p:extLst>
      <p:ext uri="{BB962C8B-B14F-4D97-AF65-F5344CB8AC3E}">
        <p14:creationId xmlns:p14="http://schemas.microsoft.com/office/powerpoint/2010/main" val="11891642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36</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400" b="1" dirty="0">
                <a:solidFill>
                  <a:schemeClr val="accent3">
                    <a:lumMod val="75000"/>
                  </a:schemeClr>
                </a:solidFill>
              </a:rPr>
              <a:t>A pseudo-class is used to define a special state of an element.</a:t>
            </a:r>
          </a:p>
          <a:p>
            <a:pPr>
              <a:lnSpc>
                <a:spcPct val="100000"/>
              </a:lnSpc>
            </a:pPr>
            <a:endParaRPr lang="en-US" sz="2400" b="1" dirty="0">
              <a:solidFill>
                <a:schemeClr val="accent3">
                  <a:lumMod val="75000"/>
                </a:schemeClr>
              </a:solidFill>
            </a:endParaRPr>
          </a:p>
          <a:p>
            <a:pPr>
              <a:lnSpc>
                <a:spcPct val="100000"/>
              </a:lnSpc>
            </a:pPr>
            <a:r>
              <a:rPr lang="en-US" sz="2400" b="1" dirty="0">
                <a:solidFill>
                  <a:schemeClr val="accent3">
                    <a:lumMod val="75000"/>
                  </a:schemeClr>
                </a:solidFill>
              </a:rPr>
              <a:t>For example, it can be used to:</a:t>
            </a:r>
          </a:p>
          <a:p>
            <a:pPr marL="342900" indent="-342900">
              <a:lnSpc>
                <a:spcPct val="100000"/>
              </a:lnSpc>
              <a:buFont typeface="Arial" panose="020B0604020202020204" pitchFamily="34" charset="0"/>
              <a:buChar char="•"/>
            </a:pPr>
            <a:r>
              <a:rPr lang="en-US" sz="2400" b="1" dirty="0">
                <a:solidFill>
                  <a:schemeClr val="accent3">
                    <a:lumMod val="75000"/>
                  </a:schemeClr>
                </a:solidFill>
              </a:rPr>
              <a:t>Style an element when a user mouse over it</a:t>
            </a:r>
          </a:p>
          <a:p>
            <a:pPr marL="342900" indent="-342900">
              <a:lnSpc>
                <a:spcPct val="100000"/>
              </a:lnSpc>
              <a:buFont typeface="Arial" panose="020B0604020202020204" pitchFamily="34" charset="0"/>
              <a:buChar char="•"/>
            </a:pPr>
            <a:r>
              <a:rPr lang="en-US" sz="2400" b="1" dirty="0">
                <a:solidFill>
                  <a:schemeClr val="accent3">
                    <a:lumMod val="75000"/>
                  </a:schemeClr>
                </a:solidFill>
              </a:rPr>
              <a:t>Style visited and unvisited links differently</a:t>
            </a:r>
          </a:p>
          <a:p>
            <a:pPr marL="342900" indent="-342900">
              <a:lnSpc>
                <a:spcPct val="100000"/>
              </a:lnSpc>
              <a:buFont typeface="Arial" panose="020B0604020202020204" pitchFamily="34" charset="0"/>
              <a:buChar char="•"/>
            </a:pPr>
            <a:r>
              <a:rPr lang="en-US" sz="2400" b="1" dirty="0">
                <a:solidFill>
                  <a:schemeClr val="accent3">
                    <a:lumMod val="75000"/>
                  </a:schemeClr>
                </a:solidFill>
              </a:rPr>
              <a:t>Style an element when it gets focus</a:t>
            </a:r>
            <a:endParaRPr lang="en-US" sz="2000" b="1" dirty="0">
              <a:solidFill>
                <a:srgbClr val="C00000"/>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CSS Pseudo-classes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6000" b="1" u="sng" dirty="0">
                <a:solidFill>
                  <a:srgbClr val="196932"/>
                </a:solidFill>
              </a:rPr>
              <a:t>Syntax</a:t>
            </a:r>
          </a:p>
          <a:p>
            <a:pPr>
              <a:lnSpc>
                <a:spcPct val="100000"/>
              </a:lnSpc>
            </a:pPr>
            <a:r>
              <a:rPr lang="en-US" sz="4000" dirty="0">
                <a:solidFill>
                  <a:srgbClr val="A52A2A"/>
                </a:solidFill>
                <a:latin typeface="Consolas" panose="020B0609020204030204" pitchFamily="49" charset="0"/>
              </a:rPr>
              <a:t>selector:pseudo-class </a:t>
            </a:r>
            <a:r>
              <a:rPr lang="en-US" sz="4000" dirty="0">
                <a:solidFill>
                  <a:srgbClr val="000000"/>
                </a:solidFill>
                <a:latin typeface="Consolas" panose="020B0609020204030204" pitchFamily="49" charset="0"/>
              </a:rPr>
              <a:t>{</a:t>
            </a:r>
            <a:br>
              <a:rPr lang="en-US" sz="4000" dirty="0">
                <a:solidFill>
                  <a:srgbClr val="FF0000"/>
                </a:solidFill>
                <a:latin typeface="Consolas" panose="020B0609020204030204" pitchFamily="49" charset="0"/>
              </a:rPr>
            </a:br>
            <a:r>
              <a:rPr lang="en-US" sz="4000" dirty="0">
                <a:solidFill>
                  <a:srgbClr val="FF0000"/>
                </a:solidFill>
                <a:latin typeface="Consolas" panose="020B0609020204030204" pitchFamily="49" charset="0"/>
              </a:rPr>
              <a:t>  property</a:t>
            </a:r>
            <a:r>
              <a:rPr lang="en-US" sz="4000" dirty="0">
                <a:solidFill>
                  <a:srgbClr val="000000"/>
                </a:solidFill>
                <a:latin typeface="Consolas" panose="020B0609020204030204" pitchFamily="49" charset="0"/>
              </a:rPr>
              <a:t>:</a:t>
            </a:r>
            <a:r>
              <a:rPr lang="en-US" sz="4000" dirty="0">
                <a:solidFill>
                  <a:srgbClr val="0000CD"/>
                </a:solidFill>
                <a:latin typeface="Consolas" panose="020B0609020204030204" pitchFamily="49" charset="0"/>
              </a:rPr>
              <a:t> value</a:t>
            </a:r>
            <a:r>
              <a:rPr lang="en-US" sz="4000" dirty="0">
                <a:solidFill>
                  <a:srgbClr val="000000"/>
                </a:solidFill>
                <a:latin typeface="Consolas" panose="020B0609020204030204" pitchFamily="49" charset="0"/>
              </a:rPr>
              <a:t>;</a:t>
            </a:r>
            <a:br>
              <a:rPr lang="en-US" sz="4000" dirty="0">
                <a:solidFill>
                  <a:srgbClr val="FF0000"/>
                </a:solidFill>
                <a:latin typeface="Consolas" panose="020B0609020204030204" pitchFamily="49" charset="0"/>
              </a:rPr>
            </a:br>
            <a:r>
              <a:rPr lang="en-US" sz="4000" dirty="0">
                <a:solidFill>
                  <a:srgbClr val="000000"/>
                </a:solidFill>
                <a:latin typeface="Consolas" panose="020B0609020204030204" pitchFamily="49" charset="0"/>
              </a:rPr>
              <a:t>}</a:t>
            </a:r>
            <a:endParaRPr lang="en-US" sz="4000" b="1" dirty="0">
              <a:solidFill>
                <a:srgbClr val="196932"/>
              </a:solidFill>
            </a:endParaRPr>
          </a:p>
          <a:p>
            <a:pPr>
              <a:lnSpc>
                <a:spcPct val="100000"/>
              </a:lnSpc>
            </a:pPr>
            <a:endParaRPr lang="en-US" sz="2400" b="1" dirty="0">
              <a:solidFill>
                <a:srgbClr val="196932"/>
              </a:solidFill>
            </a:endParaRPr>
          </a:p>
        </p:txBody>
      </p:sp>
    </p:spTree>
    <p:extLst>
      <p:ext uri="{BB962C8B-B14F-4D97-AF65-F5344CB8AC3E}">
        <p14:creationId xmlns:p14="http://schemas.microsoft.com/office/powerpoint/2010/main" val="39987775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37</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400" b="1" dirty="0">
                <a:solidFill>
                  <a:schemeClr val="accent3">
                    <a:lumMod val="75000"/>
                  </a:schemeClr>
                </a:solidFill>
              </a:rPr>
              <a:t>Links can be displayed in different ways:</a:t>
            </a:r>
          </a:p>
          <a:p>
            <a:pPr>
              <a:lnSpc>
                <a:spcPct val="100000"/>
              </a:lnSpc>
            </a:pPr>
            <a:r>
              <a:rPr lang="en-US" sz="2400" b="1" u="sng" dirty="0">
                <a:solidFill>
                  <a:srgbClr val="008000"/>
                </a:solidFill>
                <a:latin typeface="Consolas" panose="020B0609020204030204" pitchFamily="49" charset="0"/>
              </a:rPr>
              <a:t>unvisited link:</a:t>
            </a:r>
            <a:br>
              <a:rPr lang="en-US" sz="2400" dirty="0"/>
            </a:br>
            <a:r>
              <a:rPr lang="en-US" sz="2400" dirty="0">
                <a:solidFill>
                  <a:srgbClr val="A52A2A"/>
                </a:solidFill>
                <a:latin typeface="Consolas" panose="020B0609020204030204" pitchFamily="49" charset="0"/>
              </a:rPr>
              <a:t>a:link </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FF0000"/>
                </a:solidFill>
                <a:latin typeface="Consolas" panose="020B0609020204030204" pitchFamily="49" charset="0"/>
              </a:rPr>
              <a:t>  color</a:t>
            </a:r>
            <a:r>
              <a:rPr lang="en-US" sz="2400" dirty="0">
                <a:solidFill>
                  <a:srgbClr val="000000"/>
                </a:solidFill>
                <a:latin typeface="Consolas" panose="020B0609020204030204" pitchFamily="49" charset="0"/>
              </a:rPr>
              <a:t>:</a:t>
            </a:r>
            <a:r>
              <a:rPr lang="en-US" sz="2400" dirty="0">
                <a:solidFill>
                  <a:srgbClr val="0000CD"/>
                </a:solidFill>
                <a:latin typeface="Consolas" panose="020B0609020204030204" pitchFamily="49" charset="0"/>
              </a:rPr>
              <a:t> #FF0000</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000000"/>
                </a:solidFill>
                <a:latin typeface="Consolas" panose="020B0609020204030204" pitchFamily="49" charset="0"/>
              </a:rPr>
              <a:t>}</a:t>
            </a:r>
            <a:br>
              <a:rPr lang="en-US" sz="2400" dirty="0"/>
            </a:br>
            <a:br>
              <a:rPr lang="en-US" sz="2400" dirty="0"/>
            </a:br>
            <a:r>
              <a:rPr lang="en-US" sz="2400" b="1" u="sng" dirty="0">
                <a:solidFill>
                  <a:srgbClr val="008000"/>
                </a:solidFill>
                <a:latin typeface="Consolas" panose="020B0609020204030204" pitchFamily="49" charset="0"/>
              </a:rPr>
              <a:t>visited link:</a:t>
            </a:r>
            <a:br>
              <a:rPr lang="en-US" sz="2400" dirty="0"/>
            </a:br>
            <a:r>
              <a:rPr lang="en-US" sz="2400" dirty="0">
                <a:solidFill>
                  <a:srgbClr val="A52A2A"/>
                </a:solidFill>
                <a:latin typeface="Consolas" panose="020B0609020204030204" pitchFamily="49" charset="0"/>
              </a:rPr>
              <a:t>a:visited </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FF0000"/>
                </a:solidFill>
                <a:latin typeface="Consolas" panose="020B0609020204030204" pitchFamily="49" charset="0"/>
              </a:rPr>
              <a:t>  color</a:t>
            </a:r>
            <a:r>
              <a:rPr lang="en-US" sz="2400" dirty="0">
                <a:solidFill>
                  <a:srgbClr val="000000"/>
                </a:solidFill>
                <a:latin typeface="Consolas" panose="020B0609020204030204" pitchFamily="49" charset="0"/>
              </a:rPr>
              <a:t>:</a:t>
            </a:r>
            <a:r>
              <a:rPr lang="en-US" sz="2400" dirty="0">
                <a:solidFill>
                  <a:srgbClr val="0000CD"/>
                </a:solidFill>
                <a:latin typeface="Consolas" panose="020B0609020204030204" pitchFamily="49" charset="0"/>
              </a:rPr>
              <a:t> #00FF00</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000000"/>
                </a:solidFill>
                <a:latin typeface="Consolas" panose="020B0609020204030204" pitchFamily="49" charset="0"/>
              </a:rPr>
              <a:t>}</a:t>
            </a:r>
            <a:endParaRPr lang="en-US" sz="2000" b="1" dirty="0">
              <a:solidFill>
                <a:srgbClr val="C00000"/>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41529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Anchor Pseudo-classes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2400" dirty="0">
              <a:solidFill>
                <a:srgbClr val="008000"/>
              </a:solidFill>
              <a:latin typeface="Consolas" panose="020B0609020204030204" pitchFamily="49" charset="0"/>
            </a:endParaRPr>
          </a:p>
          <a:p>
            <a:r>
              <a:rPr lang="en-US" sz="2400" u="sng" dirty="0">
                <a:solidFill>
                  <a:srgbClr val="008000"/>
                </a:solidFill>
                <a:latin typeface="Consolas" panose="020B0609020204030204" pitchFamily="49" charset="0"/>
              </a:rPr>
              <a:t>mouse over link:</a:t>
            </a:r>
            <a:br>
              <a:rPr lang="en-US" sz="2400" dirty="0">
                <a:solidFill>
                  <a:srgbClr val="A52A2A"/>
                </a:solidFill>
                <a:latin typeface="Consolas" panose="020B0609020204030204" pitchFamily="49" charset="0"/>
              </a:rPr>
            </a:br>
            <a:r>
              <a:rPr lang="en-US" sz="2400" dirty="0">
                <a:solidFill>
                  <a:srgbClr val="A52A2A"/>
                </a:solidFill>
                <a:latin typeface="Consolas" panose="020B0609020204030204" pitchFamily="49" charset="0"/>
              </a:rPr>
              <a:t>a:hover </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FF0000"/>
                </a:solidFill>
                <a:latin typeface="Consolas" panose="020B0609020204030204" pitchFamily="49" charset="0"/>
              </a:rPr>
              <a:t>  color</a:t>
            </a:r>
            <a:r>
              <a:rPr lang="en-US" sz="2400" dirty="0">
                <a:solidFill>
                  <a:srgbClr val="000000"/>
                </a:solidFill>
                <a:latin typeface="Consolas" panose="020B0609020204030204" pitchFamily="49" charset="0"/>
              </a:rPr>
              <a:t>:</a:t>
            </a:r>
            <a:r>
              <a:rPr lang="en-US" sz="2400" dirty="0">
                <a:solidFill>
                  <a:srgbClr val="0000CD"/>
                </a:solidFill>
                <a:latin typeface="Consolas" panose="020B0609020204030204" pitchFamily="49" charset="0"/>
              </a:rPr>
              <a:t> #FF00FF</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000000"/>
                </a:solidFill>
                <a:latin typeface="Consolas" panose="020B0609020204030204" pitchFamily="49" charset="0"/>
              </a:rPr>
              <a:t>}</a:t>
            </a:r>
            <a:br>
              <a:rPr lang="en-US" sz="2400" dirty="0">
                <a:solidFill>
                  <a:srgbClr val="A52A2A"/>
                </a:solidFill>
                <a:latin typeface="Consolas" panose="020B0609020204030204" pitchFamily="49" charset="0"/>
              </a:rPr>
            </a:br>
            <a:br>
              <a:rPr lang="en-US" sz="2400" dirty="0">
                <a:solidFill>
                  <a:srgbClr val="A52A2A"/>
                </a:solidFill>
                <a:latin typeface="Consolas" panose="020B0609020204030204" pitchFamily="49" charset="0"/>
              </a:rPr>
            </a:br>
            <a:r>
              <a:rPr lang="en-US" sz="2400" b="1" u="sng" dirty="0">
                <a:solidFill>
                  <a:srgbClr val="008000"/>
                </a:solidFill>
                <a:latin typeface="Consolas" panose="020B0609020204030204" pitchFamily="49" charset="0"/>
              </a:rPr>
              <a:t>selected link:</a:t>
            </a:r>
            <a:br>
              <a:rPr lang="en-US" sz="2400" dirty="0">
                <a:solidFill>
                  <a:srgbClr val="A52A2A"/>
                </a:solidFill>
                <a:latin typeface="Consolas" panose="020B0609020204030204" pitchFamily="49" charset="0"/>
              </a:rPr>
            </a:br>
            <a:r>
              <a:rPr lang="en-US" sz="2400" dirty="0">
                <a:solidFill>
                  <a:srgbClr val="A52A2A"/>
                </a:solidFill>
                <a:latin typeface="Consolas" panose="020B0609020204030204" pitchFamily="49" charset="0"/>
              </a:rPr>
              <a:t>a:active </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FF0000"/>
                </a:solidFill>
                <a:latin typeface="Consolas" panose="020B0609020204030204" pitchFamily="49" charset="0"/>
              </a:rPr>
              <a:t>  color</a:t>
            </a:r>
            <a:r>
              <a:rPr lang="en-US" sz="2400" dirty="0">
                <a:solidFill>
                  <a:srgbClr val="000000"/>
                </a:solidFill>
                <a:latin typeface="Consolas" panose="020B0609020204030204" pitchFamily="49" charset="0"/>
              </a:rPr>
              <a:t>:</a:t>
            </a:r>
            <a:r>
              <a:rPr lang="en-US" sz="2400" dirty="0">
                <a:solidFill>
                  <a:srgbClr val="0000CD"/>
                </a:solidFill>
                <a:latin typeface="Consolas" panose="020B0609020204030204" pitchFamily="49" charset="0"/>
              </a:rPr>
              <a:t> #0000FF</a:t>
            </a:r>
            <a:r>
              <a:rPr lang="en-US" sz="2400" dirty="0">
                <a:solidFill>
                  <a:srgbClr val="000000"/>
                </a:solidFill>
                <a:latin typeface="Consolas" panose="020B0609020204030204" pitchFamily="49" charset="0"/>
              </a:rPr>
              <a:t>;</a:t>
            </a:r>
            <a:br>
              <a:rPr lang="en-US" sz="2400" dirty="0">
                <a:solidFill>
                  <a:srgbClr val="FF0000"/>
                </a:solidFill>
                <a:latin typeface="Consolas" panose="020B0609020204030204" pitchFamily="49" charset="0"/>
              </a:rPr>
            </a:br>
            <a:r>
              <a:rPr lang="en-US" sz="2400"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11797258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38</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b="1" u="sng" dirty="0">
                <a:solidFill>
                  <a:schemeClr val="accent3">
                    <a:lumMod val="75000"/>
                  </a:schemeClr>
                </a:solidFill>
              </a:rPr>
              <a:t>CSS - The :first-child Pseudo-class:</a:t>
            </a:r>
          </a:p>
          <a:p>
            <a:pPr>
              <a:lnSpc>
                <a:spcPct val="100000"/>
              </a:lnSpc>
            </a:pPr>
            <a:r>
              <a:rPr lang="en-US" sz="2400" b="1" dirty="0">
                <a:solidFill>
                  <a:schemeClr val="accent3">
                    <a:lumMod val="75000"/>
                  </a:schemeClr>
                </a:solidFill>
              </a:rPr>
              <a:t>A CSS </a:t>
            </a:r>
            <a:r>
              <a:rPr lang="en-US" sz="2400" b="1" dirty="0">
                <a:solidFill>
                  <a:srgbClr val="C00000"/>
                </a:solidFill>
              </a:rPr>
              <a:t>pseudo-element</a:t>
            </a:r>
            <a:r>
              <a:rPr lang="en-US" sz="2400" b="1" dirty="0">
                <a:solidFill>
                  <a:schemeClr val="accent3">
                    <a:lumMod val="75000"/>
                  </a:schemeClr>
                </a:solidFill>
              </a:rPr>
              <a:t> is used to style specified parts of an element.</a:t>
            </a:r>
          </a:p>
          <a:p>
            <a:pPr>
              <a:lnSpc>
                <a:spcPct val="100000"/>
              </a:lnSpc>
            </a:pPr>
            <a:endParaRPr lang="en-US" sz="2400" b="1" dirty="0">
              <a:solidFill>
                <a:schemeClr val="accent3">
                  <a:lumMod val="75000"/>
                </a:schemeClr>
              </a:solidFill>
            </a:endParaRPr>
          </a:p>
          <a:p>
            <a:pPr>
              <a:lnSpc>
                <a:spcPct val="100000"/>
              </a:lnSpc>
            </a:pPr>
            <a:r>
              <a:rPr lang="en-US" sz="2400" b="1" dirty="0">
                <a:solidFill>
                  <a:schemeClr val="accent3">
                    <a:lumMod val="75000"/>
                  </a:schemeClr>
                </a:solidFill>
              </a:rPr>
              <a:t>For example, it can be used to:</a:t>
            </a:r>
          </a:p>
          <a:p>
            <a:pPr>
              <a:lnSpc>
                <a:spcPct val="100000"/>
              </a:lnSpc>
            </a:pPr>
            <a:endParaRPr lang="en-US" sz="2400" b="1" dirty="0">
              <a:solidFill>
                <a:schemeClr val="accent3">
                  <a:lumMod val="75000"/>
                </a:schemeClr>
              </a:solidFill>
            </a:endParaRPr>
          </a:p>
          <a:p>
            <a:pPr>
              <a:lnSpc>
                <a:spcPct val="100000"/>
              </a:lnSpc>
            </a:pPr>
            <a:r>
              <a:rPr lang="en-US" sz="2400" b="1" dirty="0">
                <a:solidFill>
                  <a:schemeClr val="accent3">
                    <a:lumMod val="75000"/>
                  </a:schemeClr>
                </a:solidFill>
              </a:rPr>
              <a:t>Style the first letter, or line, of an element</a:t>
            </a:r>
          </a:p>
          <a:p>
            <a:pPr>
              <a:lnSpc>
                <a:spcPct val="100000"/>
              </a:lnSpc>
            </a:pPr>
            <a:r>
              <a:rPr lang="en-US" sz="2400" b="1" dirty="0">
                <a:solidFill>
                  <a:schemeClr val="accent3">
                    <a:lumMod val="75000"/>
                  </a:schemeClr>
                </a:solidFill>
              </a:rPr>
              <a:t>Insert content before, or after, the content of an element</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9624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CSS Pseudo-Elements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6000" b="1" u="sng" dirty="0">
                <a:solidFill>
                  <a:srgbClr val="196932"/>
                </a:solidFill>
              </a:rPr>
              <a:t>Syntax</a:t>
            </a:r>
          </a:p>
          <a:p>
            <a:pPr>
              <a:lnSpc>
                <a:spcPct val="100000"/>
              </a:lnSpc>
            </a:pPr>
            <a:endParaRPr lang="en-US" sz="3600" dirty="0">
              <a:solidFill>
                <a:srgbClr val="A52A2A"/>
              </a:solidFill>
              <a:latin typeface="Consolas" panose="020B0609020204030204" pitchFamily="49" charset="0"/>
            </a:endParaRPr>
          </a:p>
          <a:p>
            <a:pPr>
              <a:lnSpc>
                <a:spcPct val="100000"/>
              </a:lnSpc>
            </a:pPr>
            <a:r>
              <a:rPr lang="en-US" sz="3600" dirty="0">
                <a:solidFill>
                  <a:srgbClr val="A52A2A"/>
                </a:solidFill>
                <a:latin typeface="Consolas" panose="020B0609020204030204" pitchFamily="49" charset="0"/>
              </a:rPr>
              <a:t>selector::pseudo-element </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FF0000"/>
                </a:solidFill>
                <a:latin typeface="Consolas" panose="020B0609020204030204" pitchFamily="49" charset="0"/>
              </a:rPr>
              <a:t>  property</a:t>
            </a:r>
            <a:r>
              <a:rPr lang="en-US" sz="3600" dirty="0">
                <a:solidFill>
                  <a:srgbClr val="000000"/>
                </a:solidFill>
                <a:latin typeface="Consolas" panose="020B0609020204030204" pitchFamily="49" charset="0"/>
              </a:rPr>
              <a:t>:</a:t>
            </a:r>
            <a:r>
              <a:rPr lang="en-US" sz="3600" dirty="0">
                <a:solidFill>
                  <a:srgbClr val="0000CD"/>
                </a:solidFill>
                <a:latin typeface="Consolas" panose="020B0609020204030204" pitchFamily="49" charset="0"/>
              </a:rPr>
              <a:t> value</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000000"/>
                </a:solidFill>
                <a:latin typeface="Consolas" panose="020B0609020204030204" pitchFamily="49" charset="0"/>
              </a:rPr>
              <a:t>}</a:t>
            </a:r>
            <a:endParaRPr lang="en-US" sz="3600" b="1" dirty="0">
              <a:solidFill>
                <a:srgbClr val="196932"/>
              </a:solidFill>
            </a:endParaRPr>
          </a:p>
        </p:txBody>
      </p:sp>
    </p:spTree>
    <p:extLst>
      <p:ext uri="{BB962C8B-B14F-4D97-AF65-F5344CB8AC3E}">
        <p14:creationId xmlns:p14="http://schemas.microsoft.com/office/powerpoint/2010/main" val="2770140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39</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b="1" u="sng" dirty="0">
                <a:solidFill>
                  <a:schemeClr val="accent3">
                    <a:lumMod val="75000"/>
                  </a:schemeClr>
                </a:solidFill>
              </a:rPr>
              <a:t>The ::first-line Pseudo-element:</a:t>
            </a:r>
          </a:p>
          <a:p>
            <a:pPr>
              <a:lnSpc>
                <a:spcPct val="100000"/>
              </a:lnSpc>
            </a:pPr>
            <a:r>
              <a:rPr lang="en-US" sz="2400" b="1" dirty="0">
                <a:solidFill>
                  <a:schemeClr val="accent3">
                    <a:lumMod val="75000"/>
                  </a:schemeClr>
                </a:solidFill>
              </a:rPr>
              <a:t>The </a:t>
            </a:r>
            <a:r>
              <a:rPr lang="en-US" sz="2400" b="1" dirty="0">
                <a:solidFill>
                  <a:srgbClr val="C00000"/>
                </a:solidFill>
              </a:rPr>
              <a:t>::first-line</a:t>
            </a:r>
            <a:r>
              <a:rPr lang="en-US" sz="2400" b="1" dirty="0">
                <a:solidFill>
                  <a:schemeClr val="accent3">
                    <a:lumMod val="75000"/>
                  </a:schemeClr>
                </a:solidFill>
              </a:rPr>
              <a:t> pseudo-element is used to add a special style to the first line of a text.</a:t>
            </a:r>
          </a:p>
          <a:p>
            <a:pPr>
              <a:lnSpc>
                <a:spcPct val="100000"/>
              </a:lnSpc>
            </a:pPr>
            <a:endParaRPr lang="en-US" sz="2400" b="1" dirty="0">
              <a:solidFill>
                <a:schemeClr val="accent3">
                  <a:lumMod val="75000"/>
                </a:schemeClr>
              </a:solidFill>
            </a:endParaRPr>
          </a:p>
          <a:p>
            <a:pPr>
              <a:lnSpc>
                <a:spcPct val="100000"/>
              </a:lnSpc>
            </a:pPr>
            <a:r>
              <a:rPr lang="en-US" sz="2400" b="1" dirty="0">
                <a:solidFill>
                  <a:schemeClr val="accent3">
                    <a:lumMod val="75000"/>
                  </a:schemeClr>
                </a:solidFill>
              </a:rPr>
              <a:t>The following example formats the first line of the text in all &lt;p&gt; elements:</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9624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CSS Pseudo-Elements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6000" b="1" u="sng" dirty="0">
                <a:solidFill>
                  <a:srgbClr val="196932"/>
                </a:solidFill>
              </a:rPr>
              <a:t>Syntax</a:t>
            </a:r>
          </a:p>
          <a:p>
            <a:pPr>
              <a:lnSpc>
                <a:spcPct val="100000"/>
              </a:lnSpc>
            </a:pPr>
            <a:r>
              <a:rPr lang="en-US" sz="3600" dirty="0">
                <a:solidFill>
                  <a:srgbClr val="A52A2A"/>
                </a:solidFill>
                <a:latin typeface="Consolas" panose="020B0609020204030204" pitchFamily="49" charset="0"/>
              </a:rPr>
              <a:t>p::first-line </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FF0000"/>
                </a:solidFill>
                <a:latin typeface="Consolas" panose="020B0609020204030204" pitchFamily="49" charset="0"/>
              </a:rPr>
              <a:t>  color</a:t>
            </a:r>
            <a:r>
              <a:rPr lang="en-US" sz="3600" dirty="0">
                <a:solidFill>
                  <a:srgbClr val="000000"/>
                </a:solidFill>
                <a:latin typeface="Consolas" panose="020B0609020204030204" pitchFamily="49" charset="0"/>
              </a:rPr>
              <a:t>:</a:t>
            </a:r>
            <a:r>
              <a:rPr lang="en-US" sz="3600" dirty="0">
                <a:solidFill>
                  <a:srgbClr val="0000CD"/>
                </a:solidFill>
                <a:latin typeface="Consolas" panose="020B0609020204030204" pitchFamily="49" charset="0"/>
              </a:rPr>
              <a:t> #ff0000</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FF0000"/>
                </a:solidFill>
                <a:latin typeface="Consolas" panose="020B0609020204030204" pitchFamily="49" charset="0"/>
              </a:rPr>
              <a:t>  font-variant</a:t>
            </a:r>
            <a:r>
              <a:rPr lang="en-US" sz="3600" dirty="0">
                <a:solidFill>
                  <a:srgbClr val="000000"/>
                </a:solidFill>
                <a:latin typeface="Consolas" panose="020B0609020204030204" pitchFamily="49" charset="0"/>
              </a:rPr>
              <a:t>:</a:t>
            </a:r>
            <a:r>
              <a:rPr lang="en-US" sz="3600" dirty="0">
                <a:solidFill>
                  <a:srgbClr val="0000CD"/>
                </a:solidFill>
                <a:latin typeface="Consolas" panose="020B0609020204030204" pitchFamily="49" charset="0"/>
              </a:rPr>
              <a:t> small-caps</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000000"/>
                </a:solidFill>
                <a:latin typeface="Consolas" panose="020B0609020204030204" pitchFamily="49" charset="0"/>
              </a:rPr>
              <a:t>}</a:t>
            </a:r>
            <a:endParaRPr lang="en-US" sz="3600" b="1" dirty="0">
              <a:solidFill>
                <a:srgbClr val="196932"/>
              </a:solidFill>
            </a:endParaRPr>
          </a:p>
        </p:txBody>
      </p:sp>
    </p:spTree>
    <p:extLst>
      <p:ext uri="{BB962C8B-B14F-4D97-AF65-F5344CB8AC3E}">
        <p14:creationId xmlns:p14="http://schemas.microsoft.com/office/powerpoint/2010/main" val="113915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4</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3200" b="1" u="sng" dirty="0">
                <a:solidFill>
                  <a:schemeClr val="accent3">
                    <a:lumMod val="75000"/>
                  </a:schemeClr>
                </a:solidFill>
              </a:rPr>
              <a:t>Lossless:</a:t>
            </a:r>
          </a:p>
          <a:p>
            <a:pPr>
              <a:lnSpc>
                <a:spcPct val="100000"/>
              </a:lnSpc>
            </a:pPr>
            <a:r>
              <a:rPr lang="en-US" sz="2800" b="1" dirty="0">
                <a:solidFill>
                  <a:schemeClr val="accent3">
                    <a:lumMod val="75000"/>
                  </a:schemeClr>
                </a:solidFill>
              </a:rPr>
              <a:t>Lossless compression means that as the file size is compressed, the picture quality remains the same.</a:t>
            </a:r>
          </a:p>
          <a:p>
            <a:pPr>
              <a:lnSpc>
                <a:spcPct val="100000"/>
              </a:lnSpc>
            </a:pPr>
            <a:r>
              <a:rPr lang="en-US" sz="3200" b="1" u="sng" dirty="0">
                <a:solidFill>
                  <a:schemeClr val="accent3">
                    <a:lumMod val="75000"/>
                  </a:schemeClr>
                </a:solidFill>
              </a:rPr>
              <a:t>Lossy:</a:t>
            </a:r>
          </a:p>
          <a:p>
            <a:pPr>
              <a:lnSpc>
                <a:spcPct val="100000"/>
              </a:lnSpc>
            </a:pPr>
            <a:r>
              <a:rPr lang="en-US" sz="2800" b="1" dirty="0">
                <a:solidFill>
                  <a:srgbClr val="196932"/>
                </a:solidFill>
              </a:rPr>
              <a:t>The file can be decompressed to its original quality. Lossy compression permanently removes data.</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2800" b="1" dirty="0">
              <a:solidFill>
                <a:srgbClr val="196932"/>
              </a:solidFill>
            </a:endParaRPr>
          </a:p>
        </p:txBody>
      </p:sp>
      <p:sp>
        <p:nvSpPr>
          <p:cNvPr id="34" name="Title 1">
            <a:extLst>
              <a:ext uri="{FF2B5EF4-FFF2-40B4-BE49-F238E27FC236}">
                <a16:creationId xmlns:a16="http://schemas.microsoft.com/office/drawing/2014/main" id="{D61F402D-8304-4618-A1E3-6D10809DD9E9}"/>
              </a:ext>
            </a:extLst>
          </p:cNvPr>
          <p:cNvSpPr txBox="1">
            <a:spLocks/>
          </p:cNvSpPr>
          <p:nvPr/>
        </p:nvSpPr>
        <p:spPr>
          <a:xfrm>
            <a:off x="0" y="0"/>
            <a:ext cx="4762499"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600" dirty="0">
                <a:solidFill>
                  <a:schemeClr val="accent3">
                    <a:lumMod val="60000"/>
                    <a:lumOff val="40000"/>
                  </a:schemeClr>
                </a:solidFill>
              </a:rPr>
              <a:t>Compression \ File Size</a:t>
            </a:r>
          </a:p>
        </p:txBody>
      </p:sp>
      <p:pic>
        <p:nvPicPr>
          <p:cNvPr id="2" name="Picture 1">
            <a:extLst>
              <a:ext uri="{FF2B5EF4-FFF2-40B4-BE49-F238E27FC236}">
                <a16:creationId xmlns:a16="http://schemas.microsoft.com/office/drawing/2014/main" id="{6F9C9C46-6E76-42F1-94A1-0035458DB58D}"/>
              </a:ext>
            </a:extLst>
          </p:cNvPr>
          <p:cNvPicPr>
            <a:picLocks noChangeAspect="1"/>
          </p:cNvPicPr>
          <p:nvPr/>
        </p:nvPicPr>
        <p:blipFill rotWithShape="1">
          <a:blip r:embed="rId4"/>
          <a:srcRect l="14297" t="18722" r="14728" b="15000"/>
          <a:stretch/>
        </p:blipFill>
        <p:spPr>
          <a:xfrm>
            <a:off x="6286500" y="1664916"/>
            <a:ext cx="5419731" cy="4048868"/>
          </a:xfrm>
          <a:prstGeom prst="rect">
            <a:avLst/>
          </a:prstGeom>
        </p:spPr>
      </p:pic>
    </p:spTree>
    <p:extLst>
      <p:ext uri="{BB962C8B-B14F-4D97-AF65-F5344CB8AC3E}">
        <p14:creationId xmlns:p14="http://schemas.microsoft.com/office/powerpoint/2010/main" val="2455609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40</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b="1" u="sng" dirty="0">
                <a:solidFill>
                  <a:schemeClr val="accent3">
                    <a:lumMod val="75000"/>
                  </a:schemeClr>
                </a:solidFill>
              </a:rPr>
              <a:t>The ::first-letter Pseudo-element:</a:t>
            </a:r>
          </a:p>
          <a:p>
            <a:pPr>
              <a:lnSpc>
                <a:spcPct val="100000"/>
              </a:lnSpc>
            </a:pPr>
            <a:r>
              <a:rPr lang="en-US" sz="2400" b="1" dirty="0">
                <a:solidFill>
                  <a:schemeClr val="accent3">
                    <a:lumMod val="75000"/>
                  </a:schemeClr>
                </a:solidFill>
              </a:rPr>
              <a:t>The </a:t>
            </a:r>
            <a:r>
              <a:rPr lang="en-US" sz="2400" b="1" dirty="0">
                <a:solidFill>
                  <a:srgbClr val="C00000"/>
                </a:solidFill>
              </a:rPr>
              <a:t>::first-letter</a:t>
            </a:r>
            <a:r>
              <a:rPr lang="en-US" sz="2400" b="1" dirty="0">
                <a:solidFill>
                  <a:schemeClr val="accent3">
                    <a:lumMod val="75000"/>
                  </a:schemeClr>
                </a:solidFill>
              </a:rPr>
              <a:t> pseudo-element is used to add a special style to the first letter of a text.</a:t>
            </a:r>
          </a:p>
          <a:p>
            <a:pPr>
              <a:lnSpc>
                <a:spcPct val="100000"/>
              </a:lnSpc>
            </a:pPr>
            <a:endParaRPr lang="en-US" sz="2400" b="1" dirty="0">
              <a:solidFill>
                <a:schemeClr val="accent3">
                  <a:lumMod val="75000"/>
                </a:schemeClr>
              </a:solidFill>
            </a:endParaRPr>
          </a:p>
          <a:p>
            <a:pPr>
              <a:lnSpc>
                <a:spcPct val="100000"/>
              </a:lnSpc>
            </a:pPr>
            <a:r>
              <a:rPr lang="en-US" sz="2400" b="1" dirty="0">
                <a:solidFill>
                  <a:schemeClr val="accent3">
                    <a:lumMod val="75000"/>
                  </a:schemeClr>
                </a:solidFill>
              </a:rPr>
              <a:t>The following example formats the first letter of the text in all &lt;p&gt; elements: </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9624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60000"/>
                    <a:lumOff val="40000"/>
                  </a:schemeClr>
                </a:solidFill>
              </a:rPr>
              <a:t>CSS Pseudo-Elements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6000" b="1" u="sng" dirty="0">
                <a:solidFill>
                  <a:srgbClr val="196932"/>
                </a:solidFill>
              </a:rPr>
              <a:t>Syntax</a:t>
            </a:r>
          </a:p>
          <a:p>
            <a:pPr>
              <a:lnSpc>
                <a:spcPct val="100000"/>
              </a:lnSpc>
            </a:pPr>
            <a:r>
              <a:rPr lang="en-US" sz="3600" dirty="0">
                <a:solidFill>
                  <a:srgbClr val="A52A2A"/>
                </a:solidFill>
                <a:latin typeface="Consolas" panose="020B0609020204030204" pitchFamily="49" charset="0"/>
              </a:rPr>
              <a:t>p::first-letter </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FF0000"/>
                </a:solidFill>
                <a:latin typeface="Consolas" panose="020B0609020204030204" pitchFamily="49" charset="0"/>
              </a:rPr>
              <a:t>  color</a:t>
            </a:r>
            <a:r>
              <a:rPr lang="en-US" sz="3600" dirty="0">
                <a:solidFill>
                  <a:srgbClr val="000000"/>
                </a:solidFill>
                <a:latin typeface="Consolas" panose="020B0609020204030204" pitchFamily="49" charset="0"/>
              </a:rPr>
              <a:t>:</a:t>
            </a:r>
            <a:r>
              <a:rPr lang="en-US" sz="3600" dirty="0">
                <a:solidFill>
                  <a:srgbClr val="0000CD"/>
                </a:solidFill>
                <a:latin typeface="Consolas" panose="020B0609020204030204" pitchFamily="49" charset="0"/>
              </a:rPr>
              <a:t> #ff0000</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FF0000"/>
                </a:solidFill>
                <a:latin typeface="Consolas" panose="020B0609020204030204" pitchFamily="49" charset="0"/>
              </a:rPr>
              <a:t>  font-size</a:t>
            </a:r>
            <a:r>
              <a:rPr lang="en-US" sz="3600" dirty="0">
                <a:solidFill>
                  <a:srgbClr val="000000"/>
                </a:solidFill>
                <a:latin typeface="Consolas" panose="020B0609020204030204" pitchFamily="49" charset="0"/>
              </a:rPr>
              <a:t>:</a:t>
            </a:r>
            <a:r>
              <a:rPr lang="en-US" sz="3600" dirty="0">
                <a:solidFill>
                  <a:srgbClr val="0000CD"/>
                </a:solidFill>
                <a:latin typeface="Consolas" panose="020B0609020204030204" pitchFamily="49" charset="0"/>
              </a:rPr>
              <a:t> xx-large</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000000"/>
                </a:solidFill>
                <a:latin typeface="Consolas" panose="020B0609020204030204" pitchFamily="49" charset="0"/>
              </a:rPr>
              <a:t>}</a:t>
            </a:r>
            <a:endParaRPr lang="en-US" sz="3600" b="1" dirty="0">
              <a:solidFill>
                <a:srgbClr val="196932"/>
              </a:solidFill>
            </a:endParaRPr>
          </a:p>
        </p:txBody>
      </p:sp>
    </p:spTree>
    <p:extLst>
      <p:ext uri="{BB962C8B-B14F-4D97-AF65-F5344CB8AC3E}">
        <p14:creationId xmlns:p14="http://schemas.microsoft.com/office/powerpoint/2010/main" val="3501477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41</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b="1" u="sng" dirty="0">
                <a:solidFill>
                  <a:schemeClr val="accent3">
                    <a:lumMod val="75000"/>
                  </a:schemeClr>
                </a:solidFill>
              </a:rPr>
              <a:t>CSS [attribute] Selector:</a:t>
            </a:r>
          </a:p>
          <a:p>
            <a:pPr marL="342900" indent="-342900">
              <a:lnSpc>
                <a:spcPct val="100000"/>
              </a:lnSpc>
              <a:buFont typeface="Arial" panose="020B0604020202020204" pitchFamily="34" charset="0"/>
              <a:buChar char="•"/>
            </a:pPr>
            <a:r>
              <a:rPr lang="en-US" sz="2400" b="1" dirty="0">
                <a:solidFill>
                  <a:schemeClr val="accent3">
                    <a:lumMod val="75000"/>
                  </a:schemeClr>
                </a:solidFill>
              </a:rPr>
              <a:t>It is possible to style HTML elements that have specific attributes or attribute values. </a:t>
            </a:r>
          </a:p>
          <a:p>
            <a:pPr marL="342900" indent="-342900">
              <a:lnSpc>
                <a:spcPct val="100000"/>
              </a:lnSpc>
              <a:buFont typeface="Arial" panose="020B0604020202020204" pitchFamily="34" charset="0"/>
              <a:buChar char="•"/>
            </a:pPr>
            <a:r>
              <a:rPr lang="en-US" sz="2400" b="1" dirty="0">
                <a:solidFill>
                  <a:schemeClr val="accent3">
                    <a:lumMod val="75000"/>
                  </a:schemeClr>
                </a:solidFill>
              </a:rPr>
              <a:t>The</a:t>
            </a:r>
            <a:r>
              <a:rPr lang="en-US" sz="2400" b="1" dirty="0">
                <a:solidFill>
                  <a:srgbClr val="C00000"/>
                </a:solidFill>
              </a:rPr>
              <a:t> [attribute]</a:t>
            </a:r>
            <a:r>
              <a:rPr lang="en-US" sz="2400" b="1" dirty="0">
                <a:solidFill>
                  <a:schemeClr val="accent3">
                    <a:lumMod val="75000"/>
                  </a:schemeClr>
                </a:solidFill>
              </a:rPr>
              <a:t> selector is used to select elements with a specified attribute.</a:t>
            </a:r>
          </a:p>
          <a:p>
            <a:pPr marL="342900" indent="-342900">
              <a:lnSpc>
                <a:spcPct val="100000"/>
              </a:lnSpc>
              <a:buFont typeface="Arial" panose="020B0604020202020204" pitchFamily="34" charset="0"/>
              <a:buChar char="•"/>
            </a:pPr>
            <a:r>
              <a:rPr lang="en-US" sz="2400" b="1" dirty="0">
                <a:solidFill>
                  <a:schemeClr val="accent3">
                    <a:lumMod val="75000"/>
                  </a:schemeClr>
                </a:solidFill>
              </a:rPr>
              <a:t>The following example selects all </a:t>
            </a:r>
            <a:r>
              <a:rPr lang="en-US" sz="2400" b="1" dirty="0">
                <a:solidFill>
                  <a:srgbClr val="C00000"/>
                </a:solidFill>
              </a:rPr>
              <a:t>&lt;a&gt; </a:t>
            </a:r>
            <a:r>
              <a:rPr lang="en-US" sz="2400" b="1" dirty="0">
                <a:solidFill>
                  <a:schemeClr val="accent3">
                    <a:lumMod val="75000"/>
                  </a:schemeClr>
                </a:solidFill>
              </a:rPr>
              <a:t>elements with a target attribute:</a:t>
            </a:r>
          </a:p>
          <a:p>
            <a:pPr>
              <a:lnSpc>
                <a:spcPct val="100000"/>
              </a:lnSpc>
            </a:pPr>
            <a:endParaRPr lang="en-US" sz="2400" b="1" dirty="0">
              <a:solidFill>
                <a:schemeClr val="accent3">
                  <a:lumMod val="75000"/>
                </a:schemeClr>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9624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000" dirty="0">
                <a:solidFill>
                  <a:schemeClr val="accent3">
                    <a:lumMod val="60000"/>
                    <a:lumOff val="40000"/>
                  </a:schemeClr>
                </a:solidFill>
              </a:rPr>
              <a:t>CSS Attribute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6000" b="1" u="sng" dirty="0">
                <a:solidFill>
                  <a:srgbClr val="196932"/>
                </a:solidFill>
              </a:rPr>
              <a:t>Syntax</a:t>
            </a:r>
          </a:p>
          <a:p>
            <a:pPr>
              <a:lnSpc>
                <a:spcPct val="100000"/>
              </a:lnSpc>
            </a:pPr>
            <a:endParaRPr lang="en-US" sz="3600" dirty="0">
              <a:solidFill>
                <a:srgbClr val="A52A2A"/>
              </a:solidFill>
              <a:latin typeface="Consolas" panose="020B0609020204030204" pitchFamily="49" charset="0"/>
            </a:endParaRPr>
          </a:p>
          <a:p>
            <a:pPr>
              <a:lnSpc>
                <a:spcPct val="100000"/>
              </a:lnSpc>
            </a:pPr>
            <a:r>
              <a:rPr lang="en-US" sz="3600" dirty="0">
                <a:solidFill>
                  <a:srgbClr val="A52A2A"/>
                </a:solidFill>
                <a:latin typeface="Consolas" panose="020B0609020204030204" pitchFamily="49" charset="0"/>
              </a:rPr>
              <a:t>a[target] </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FF0000"/>
                </a:solidFill>
                <a:latin typeface="Consolas" panose="020B0609020204030204" pitchFamily="49" charset="0"/>
              </a:rPr>
              <a:t>  background-color</a:t>
            </a:r>
            <a:r>
              <a:rPr lang="en-US" sz="3600" dirty="0">
                <a:solidFill>
                  <a:srgbClr val="000000"/>
                </a:solidFill>
                <a:latin typeface="Consolas" panose="020B0609020204030204" pitchFamily="49" charset="0"/>
              </a:rPr>
              <a:t>:</a:t>
            </a:r>
            <a:r>
              <a:rPr lang="en-US" sz="3600" dirty="0">
                <a:solidFill>
                  <a:srgbClr val="0000CD"/>
                </a:solidFill>
                <a:latin typeface="Consolas" panose="020B0609020204030204" pitchFamily="49" charset="0"/>
              </a:rPr>
              <a:t> yellow</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000000"/>
                </a:solidFill>
                <a:latin typeface="Consolas" panose="020B0609020204030204" pitchFamily="49" charset="0"/>
              </a:rPr>
              <a:t>}</a:t>
            </a:r>
            <a:endParaRPr lang="en-US" sz="3600" b="1" dirty="0">
              <a:solidFill>
                <a:srgbClr val="196932"/>
              </a:solidFill>
            </a:endParaRPr>
          </a:p>
        </p:txBody>
      </p:sp>
    </p:spTree>
    <p:extLst>
      <p:ext uri="{BB962C8B-B14F-4D97-AF65-F5344CB8AC3E}">
        <p14:creationId xmlns:p14="http://schemas.microsoft.com/office/powerpoint/2010/main" val="14180680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42</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b="1" u="sng" dirty="0">
                <a:solidFill>
                  <a:schemeClr val="accent3">
                    <a:lumMod val="75000"/>
                  </a:schemeClr>
                </a:solidFill>
              </a:rPr>
              <a:t>CSS </a:t>
            </a:r>
            <a:r>
              <a:rPr lang="en-US" sz="2800" b="1" u="sng" dirty="0">
                <a:solidFill>
                  <a:srgbClr val="C00000"/>
                </a:solidFill>
              </a:rPr>
              <a:t>[attribute="value"] </a:t>
            </a:r>
            <a:r>
              <a:rPr lang="en-US" sz="2800" b="1" u="sng" dirty="0">
                <a:solidFill>
                  <a:schemeClr val="accent3">
                    <a:lumMod val="75000"/>
                  </a:schemeClr>
                </a:solidFill>
              </a:rPr>
              <a:t>Selector:</a:t>
            </a:r>
          </a:p>
          <a:p>
            <a:pPr marL="342900" indent="-342900">
              <a:lnSpc>
                <a:spcPct val="100000"/>
              </a:lnSpc>
              <a:buFont typeface="Arial" panose="020B0604020202020204" pitchFamily="34" charset="0"/>
              <a:buChar char="•"/>
            </a:pPr>
            <a:r>
              <a:rPr lang="en-US" sz="2400" b="1" dirty="0">
                <a:solidFill>
                  <a:schemeClr val="accent3">
                    <a:lumMod val="75000"/>
                  </a:schemeClr>
                </a:solidFill>
              </a:rPr>
              <a:t>The </a:t>
            </a:r>
            <a:r>
              <a:rPr lang="en-US" sz="2400" b="1" dirty="0">
                <a:solidFill>
                  <a:srgbClr val="C00000"/>
                </a:solidFill>
              </a:rPr>
              <a:t>[attribute="value"]</a:t>
            </a:r>
            <a:r>
              <a:rPr lang="en-US" sz="2400" b="1" dirty="0">
                <a:solidFill>
                  <a:schemeClr val="accent3">
                    <a:lumMod val="75000"/>
                  </a:schemeClr>
                </a:solidFill>
              </a:rPr>
              <a:t> selector is used to select elements with a specified attribute and value.</a:t>
            </a:r>
          </a:p>
          <a:p>
            <a:pPr marL="342900" indent="-342900">
              <a:lnSpc>
                <a:spcPct val="100000"/>
              </a:lnSpc>
              <a:buFont typeface="Arial" panose="020B0604020202020204" pitchFamily="34" charset="0"/>
              <a:buChar char="•"/>
            </a:pPr>
            <a:r>
              <a:rPr lang="en-US" sz="2400" b="1" dirty="0">
                <a:solidFill>
                  <a:schemeClr val="accent3">
                    <a:lumMod val="75000"/>
                  </a:schemeClr>
                </a:solidFill>
              </a:rPr>
              <a:t>The following example selects all </a:t>
            </a:r>
            <a:r>
              <a:rPr lang="en-US" sz="2400" b="1" dirty="0">
                <a:solidFill>
                  <a:srgbClr val="C00000"/>
                </a:solidFill>
              </a:rPr>
              <a:t>&lt;a&gt;</a:t>
            </a:r>
            <a:r>
              <a:rPr lang="en-US" sz="2400" b="1" dirty="0">
                <a:solidFill>
                  <a:schemeClr val="accent3">
                    <a:lumMod val="75000"/>
                  </a:schemeClr>
                </a:solidFill>
              </a:rPr>
              <a:t> elements with a </a:t>
            </a:r>
            <a:r>
              <a:rPr lang="en-US" sz="2400" b="1" dirty="0">
                <a:solidFill>
                  <a:srgbClr val="C00000"/>
                </a:solidFill>
              </a:rPr>
              <a:t>target="_blank" </a:t>
            </a:r>
            <a:r>
              <a:rPr lang="en-US" sz="2400" b="1" dirty="0">
                <a:solidFill>
                  <a:schemeClr val="accent3">
                    <a:lumMod val="75000"/>
                  </a:schemeClr>
                </a:solidFill>
              </a:rPr>
              <a:t>attribute:</a:t>
            </a:r>
          </a:p>
          <a:p>
            <a:pPr>
              <a:lnSpc>
                <a:spcPct val="100000"/>
              </a:lnSpc>
            </a:pPr>
            <a:endParaRPr lang="en-US" sz="2400" b="1" dirty="0">
              <a:solidFill>
                <a:schemeClr val="accent3">
                  <a:lumMod val="75000"/>
                </a:schemeClr>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9624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000" dirty="0">
                <a:solidFill>
                  <a:schemeClr val="accent3">
                    <a:lumMod val="60000"/>
                    <a:lumOff val="40000"/>
                  </a:schemeClr>
                </a:solidFill>
              </a:rPr>
              <a:t>CSS Attribute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6000" b="1" u="sng" dirty="0">
                <a:solidFill>
                  <a:srgbClr val="196932"/>
                </a:solidFill>
              </a:rPr>
              <a:t>Syntax</a:t>
            </a:r>
          </a:p>
          <a:p>
            <a:pPr>
              <a:lnSpc>
                <a:spcPct val="100000"/>
              </a:lnSpc>
            </a:pPr>
            <a:endParaRPr lang="en-US" sz="3600" dirty="0">
              <a:solidFill>
                <a:srgbClr val="A52A2A"/>
              </a:solidFill>
              <a:latin typeface="Consolas" panose="020B0609020204030204" pitchFamily="49" charset="0"/>
            </a:endParaRPr>
          </a:p>
          <a:p>
            <a:pPr>
              <a:lnSpc>
                <a:spcPct val="100000"/>
              </a:lnSpc>
            </a:pPr>
            <a:r>
              <a:rPr lang="en-US" sz="3600" dirty="0">
                <a:solidFill>
                  <a:srgbClr val="A52A2A"/>
                </a:solidFill>
                <a:latin typeface="Consolas" panose="020B0609020204030204" pitchFamily="49" charset="0"/>
              </a:rPr>
              <a:t>a[target="_blank"] </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FF0000"/>
                </a:solidFill>
                <a:latin typeface="Consolas" panose="020B0609020204030204" pitchFamily="49" charset="0"/>
              </a:rPr>
              <a:t>  background-color</a:t>
            </a:r>
            <a:r>
              <a:rPr lang="en-US" sz="3600" dirty="0">
                <a:solidFill>
                  <a:srgbClr val="000000"/>
                </a:solidFill>
                <a:latin typeface="Consolas" panose="020B0609020204030204" pitchFamily="49" charset="0"/>
              </a:rPr>
              <a:t>:</a:t>
            </a:r>
            <a:r>
              <a:rPr lang="en-US" sz="3600" dirty="0">
                <a:solidFill>
                  <a:srgbClr val="0000CD"/>
                </a:solidFill>
                <a:latin typeface="Consolas" panose="020B0609020204030204" pitchFamily="49" charset="0"/>
              </a:rPr>
              <a:t> yellow</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000000"/>
                </a:solidFill>
                <a:latin typeface="Consolas" panose="020B0609020204030204" pitchFamily="49" charset="0"/>
              </a:rPr>
              <a:t>}</a:t>
            </a:r>
            <a:endParaRPr lang="en-US" sz="3600" b="1" dirty="0">
              <a:solidFill>
                <a:srgbClr val="196932"/>
              </a:solidFill>
            </a:endParaRPr>
          </a:p>
        </p:txBody>
      </p:sp>
    </p:spTree>
    <p:extLst>
      <p:ext uri="{BB962C8B-B14F-4D97-AF65-F5344CB8AC3E}">
        <p14:creationId xmlns:p14="http://schemas.microsoft.com/office/powerpoint/2010/main" val="9123328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43</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3200" b="1" u="sng" dirty="0">
                <a:solidFill>
                  <a:schemeClr val="accent3">
                    <a:lumMod val="75000"/>
                  </a:schemeClr>
                </a:solidFill>
              </a:rPr>
              <a:t>CSS </a:t>
            </a:r>
            <a:r>
              <a:rPr lang="en-US" sz="3200" b="1" u="sng" dirty="0">
                <a:solidFill>
                  <a:srgbClr val="C00000"/>
                </a:solidFill>
              </a:rPr>
              <a:t>[attribute~="value"] </a:t>
            </a:r>
            <a:r>
              <a:rPr lang="en-US" sz="3200" b="1" u="sng" dirty="0">
                <a:solidFill>
                  <a:schemeClr val="accent3">
                    <a:lumMod val="75000"/>
                  </a:schemeClr>
                </a:solidFill>
              </a:rPr>
              <a:t>Selector:</a:t>
            </a:r>
          </a:p>
          <a:p>
            <a:pPr marL="342900" indent="-342900">
              <a:lnSpc>
                <a:spcPct val="100000"/>
              </a:lnSpc>
              <a:buFont typeface="Arial" panose="020B0604020202020204" pitchFamily="34" charset="0"/>
              <a:buChar char="•"/>
            </a:pPr>
            <a:r>
              <a:rPr lang="en-US" sz="2600" b="1" dirty="0">
                <a:solidFill>
                  <a:schemeClr val="accent3">
                    <a:lumMod val="75000"/>
                  </a:schemeClr>
                </a:solidFill>
              </a:rPr>
              <a:t>The </a:t>
            </a:r>
            <a:r>
              <a:rPr lang="en-US" sz="2600" b="1" dirty="0">
                <a:solidFill>
                  <a:srgbClr val="C00000"/>
                </a:solidFill>
              </a:rPr>
              <a:t>[attribute~="value"]</a:t>
            </a:r>
            <a:r>
              <a:rPr lang="en-US" sz="2600" b="1" dirty="0">
                <a:solidFill>
                  <a:schemeClr val="accent3">
                    <a:lumMod val="75000"/>
                  </a:schemeClr>
                </a:solidFill>
              </a:rPr>
              <a:t> selector is used to select elements with an attribute value containing a specified word.</a:t>
            </a:r>
          </a:p>
          <a:p>
            <a:pPr marL="342900" indent="-342900">
              <a:lnSpc>
                <a:spcPct val="100000"/>
              </a:lnSpc>
              <a:buFont typeface="Arial" panose="020B0604020202020204" pitchFamily="34" charset="0"/>
              <a:buChar char="•"/>
            </a:pPr>
            <a:r>
              <a:rPr lang="en-US" sz="2600" b="1" dirty="0">
                <a:solidFill>
                  <a:schemeClr val="accent3">
                    <a:lumMod val="75000"/>
                  </a:schemeClr>
                </a:solidFill>
              </a:rPr>
              <a:t>The following example selects all elements with a title attribute that contains a space-separated list of words, one of which is "flower":</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9624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000" dirty="0">
                <a:solidFill>
                  <a:schemeClr val="accent3">
                    <a:lumMod val="60000"/>
                    <a:lumOff val="40000"/>
                  </a:schemeClr>
                </a:solidFill>
              </a:rPr>
              <a:t>CSS Attribute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6000" b="1" u="sng" dirty="0">
                <a:solidFill>
                  <a:srgbClr val="196932"/>
                </a:solidFill>
              </a:rPr>
              <a:t>Syntax</a:t>
            </a:r>
          </a:p>
          <a:p>
            <a:pPr>
              <a:lnSpc>
                <a:spcPct val="100000"/>
              </a:lnSpc>
            </a:pPr>
            <a:endParaRPr lang="en-US" sz="3600" dirty="0">
              <a:solidFill>
                <a:srgbClr val="A52A2A"/>
              </a:solidFill>
              <a:latin typeface="Consolas" panose="020B0609020204030204" pitchFamily="49" charset="0"/>
            </a:endParaRPr>
          </a:p>
          <a:p>
            <a:pPr>
              <a:lnSpc>
                <a:spcPct val="100000"/>
              </a:lnSpc>
            </a:pPr>
            <a:r>
              <a:rPr lang="en-US" sz="3600" dirty="0">
                <a:solidFill>
                  <a:srgbClr val="A52A2A"/>
                </a:solidFill>
                <a:latin typeface="Consolas" panose="020B0609020204030204" pitchFamily="49" charset="0"/>
              </a:rPr>
              <a:t>[title~="flower"] </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FF0000"/>
                </a:solidFill>
                <a:latin typeface="Consolas" panose="020B0609020204030204" pitchFamily="49" charset="0"/>
              </a:rPr>
              <a:t>  border</a:t>
            </a:r>
            <a:r>
              <a:rPr lang="en-US" sz="3600" dirty="0">
                <a:solidFill>
                  <a:srgbClr val="000000"/>
                </a:solidFill>
                <a:latin typeface="Consolas" panose="020B0609020204030204" pitchFamily="49" charset="0"/>
              </a:rPr>
              <a:t>:</a:t>
            </a:r>
            <a:r>
              <a:rPr lang="en-US" sz="3600" dirty="0">
                <a:solidFill>
                  <a:srgbClr val="0000CD"/>
                </a:solidFill>
                <a:latin typeface="Consolas" panose="020B0609020204030204" pitchFamily="49" charset="0"/>
              </a:rPr>
              <a:t> 5px solid yellow</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19292143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44</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3200" b="1" u="sng" dirty="0">
                <a:solidFill>
                  <a:schemeClr val="accent3">
                    <a:lumMod val="75000"/>
                  </a:schemeClr>
                </a:solidFill>
              </a:rPr>
              <a:t>CSS </a:t>
            </a:r>
            <a:r>
              <a:rPr lang="en-US" sz="3200" b="1" u="sng" dirty="0">
                <a:solidFill>
                  <a:srgbClr val="C00000"/>
                </a:solidFill>
              </a:rPr>
              <a:t>[attribute|="value"] </a:t>
            </a:r>
            <a:r>
              <a:rPr lang="en-US" sz="3200" b="1" u="sng" dirty="0">
                <a:solidFill>
                  <a:srgbClr val="196932"/>
                </a:solidFill>
              </a:rPr>
              <a:t>Selector:</a:t>
            </a:r>
          </a:p>
          <a:p>
            <a:pPr marL="342900" indent="-342900">
              <a:lnSpc>
                <a:spcPct val="100000"/>
              </a:lnSpc>
              <a:buFont typeface="Arial" panose="020B0604020202020204" pitchFamily="34" charset="0"/>
              <a:buChar char="•"/>
            </a:pPr>
            <a:r>
              <a:rPr lang="en-US" sz="2400" b="1" dirty="0">
                <a:solidFill>
                  <a:schemeClr val="accent3">
                    <a:lumMod val="75000"/>
                  </a:schemeClr>
                </a:solidFill>
              </a:rPr>
              <a:t>The [attribute|="value"] selector is used to select elements with the specified attribute, whose value can be exactly the specified value, or the specified value followed by a hyphen (-).</a:t>
            </a:r>
          </a:p>
          <a:p>
            <a:pPr marL="342900" indent="-342900">
              <a:lnSpc>
                <a:spcPct val="100000"/>
              </a:lnSpc>
              <a:buFont typeface="Arial" panose="020B0604020202020204" pitchFamily="34" charset="0"/>
              <a:buChar char="•"/>
            </a:pPr>
            <a:r>
              <a:rPr lang="en-US" sz="2400" b="1" dirty="0">
                <a:solidFill>
                  <a:schemeClr val="accent3">
                    <a:lumMod val="75000"/>
                  </a:schemeClr>
                </a:solidFill>
              </a:rPr>
              <a:t>Note: The value has to be a whole word, either alone, like class="top", or followed by a hyphen( - ), like class="top-text"</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9624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000" dirty="0">
                <a:solidFill>
                  <a:schemeClr val="accent3">
                    <a:lumMod val="60000"/>
                    <a:lumOff val="40000"/>
                  </a:schemeClr>
                </a:solidFill>
              </a:rPr>
              <a:t>CSS Attribute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6000" b="1" u="sng" dirty="0">
                <a:solidFill>
                  <a:srgbClr val="196932"/>
                </a:solidFill>
              </a:rPr>
              <a:t>Syntax</a:t>
            </a:r>
          </a:p>
          <a:p>
            <a:pPr>
              <a:lnSpc>
                <a:spcPct val="100000"/>
              </a:lnSpc>
            </a:pPr>
            <a:endParaRPr lang="en-US" sz="3600" dirty="0">
              <a:solidFill>
                <a:srgbClr val="A52A2A"/>
              </a:solidFill>
              <a:latin typeface="Consolas" panose="020B0609020204030204" pitchFamily="49" charset="0"/>
            </a:endParaRPr>
          </a:p>
          <a:p>
            <a:pPr>
              <a:lnSpc>
                <a:spcPct val="100000"/>
              </a:lnSpc>
            </a:pPr>
            <a:r>
              <a:rPr lang="en-US" sz="3600" dirty="0">
                <a:solidFill>
                  <a:srgbClr val="A52A2A"/>
                </a:solidFill>
                <a:latin typeface="Consolas" panose="020B0609020204030204" pitchFamily="49" charset="0"/>
              </a:rPr>
              <a:t>[class|="top"] </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FF0000"/>
                </a:solidFill>
                <a:latin typeface="Consolas" panose="020B0609020204030204" pitchFamily="49" charset="0"/>
              </a:rPr>
              <a:t>  background</a:t>
            </a:r>
            <a:r>
              <a:rPr lang="en-US" sz="3600" dirty="0">
                <a:solidFill>
                  <a:srgbClr val="000000"/>
                </a:solidFill>
                <a:latin typeface="Consolas" panose="020B0609020204030204" pitchFamily="49" charset="0"/>
              </a:rPr>
              <a:t>:</a:t>
            </a:r>
            <a:r>
              <a:rPr lang="en-US" sz="3600" dirty="0">
                <a:solidFill>
                  <a:srgbClr val="0000CD"/>
                </a:solidFill>
                <a:latin typeface="Consolas" panose="020B0609020204030204" pitchFamily="49" charset="0"/>
              </a:rPr>
              <a:t> yellow</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25420640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45</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3200" b="1" u="sng" dirty="0">
                <a:solidFill>
                  <a:schemeClr val="accent3">
                    <a:lumMod val="75000"/>
                  </a:schemeClr>
                </a:solidFill>
              </a:rPr>
              <a:t>CSS </a:t>
            </a:r>
            <a:r>
              <a:rPr lang="en-US" sz="3200" b="1" u="sng" dirty="0">
                <a:solidFill>
                  <a:srgbClr val="C00000"/>
                </a:solidFill>
              </a:rPr>
              <a:t>[attribute^="value"] </a:t>
            </a:r>
            <a:r>
              <a:rPr lang="en-US" sz="3200" b="1" u="sng" dirty="0">
                <a:solidFill>
                  <a:srgbClr val="196932"/>
                </a:solidFill>
              </a:rPr>
              <a:t>Selector:</a:t>
            </a:r>
          </a:p>
          <a:p>
            <a:pPr marL="342900" indent="-342900">
              <a:lnSpc>
                <a:spcPct val="100000"/>
              </a:lnSpc>
              <a:buFont typeface="Arial" panose="020B0604020202020204" pitchFamily="34" charset="0"/>
              <a:buChar char="•"/>
            </a:pPr>
            <a:r>
              <a:rPr lang="en-US" sz="2400" b="1" dirty="0">
                <a:solidFill>
                  <a:schemeClr val="accent3">
                    <a:lumMod val="75000"/>
                  </a:schemeClr>
                </a:solidFill>
              </a:rPr>
              <a:t>The </a:t>
            </a:r>
            <a:r>
              <a:rPr lang="en-US" sz="2400" b="1" dirty="0">
                <a:solidFill>
                  <a:srgbClr val="C00000"/>
                </a:solidFill>
              </a:rPr>
              <a:t>[attribute^="value"]</a:t>
            </a:r>
            <a:r>
              <a:rPr lang="en-US" sz="2400" b="1" dirty="0">
                <a:solidFill>
                  <a:schemeClr val="accent3">
                    <a:lumMod val="75000"/>
                  </a:schemeClr>
                </a:solidFill>
              </a:rPr>
              <a:t> selector is used to select elements with the specified attribute, whose value starts with the specified value.</a:t>
            </a:r>
          </a:p>
          <a:p>
            <a:pPr marL="342900" indent="-342900">
              <a:lnSpc>
                <a:spcPct val="100000"/>
              </a:lnSpc>
              <a:buFont typeface="Arial" panose="020B0604020202020204" pitchFamily="34" charset="0"/>
              <a:buChar char="•"/>
            </a:pPr>
            <a:r>
              <a:rPr lang="en-US" sz="2400" b="1" dirty="0">
                <a:solidFill>
                  <a:schemeClr val="accent3">
                    <a:lumMod val="75000"/>
                  </a:schemeClr>
                </a:solidFill>
              </a:rPr>
              <a:t>The following example selects all elements with a class attribute value that starts with "top":</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9624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000" dirty="0">
                <a:solidFill>
                  <a:schemeClr val="accent3">
                    <a:lumMod val="60000"/>
                    <a:lumOff val="40000"/>
                  </a:schemeClr>
                </a:solidFill>
              </a:rPr>
              <a:t>CSS Attribute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6000" b="1" u="sng" dirty="0">
                <a:solidFill>
                  <a:srgbClr val="196932"/>
                </a:solidFill>
              </a:rPr>
              <a:t>Syntax</a:t>
            </a:r>
          </a:p>
          <a:p>
            <a:pPr>
              <a:lnSpc>
                <a:spcPct val="100000"/>
              </a:lnSpc>
            </a:pPr>
            <a:endParaRPr lang="en-US" sz="3600" dirty="0">
              <a:solidFill>
                <a:srgbClr val="A52A2A"/>
              </a:solidFill>
              <a:latin typeface="Consolas" panose="020B0609020204030204" pitchFamily="49" charset="0"/>
            </a:endParaRPr>
          </a:p>
          <a:p>
            <a:pPr>
              <a:lnSpc>
                <a:spcPct val="100000"/>
              </a:lnSpc>
            </a:pPr>
            <a:r>
              <a:rPr lang="en-US" sz="3600" dirty="0">
                <a:solidFill>
                  <a:srgbClr val="A52A2A"/>
                </a:solidFill>
                <a:latin typeface="Consolas" panose="020B0609020204030204" pitchFamily="49" charset="0"/>
              </a:rPr>
              <a:t>[class^="top"] </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FF0000"/>
                </a:solidFill>
                <a:latin typeface="Consolas" panose="020B0609020204030204" pitchFamily="49" charset="0"/>
              </a:rPr>
              <a:t>  background</a:t>
            </a:r>
            <a:r>
              <a:rPr lang="en-US" sz="3600" dirty="0">
                <a:solidFill>
                  <a:srgbClr val="000000"/>
                </a:solidFill>
                <a:latin typeface="Consolas" panose="020B0609020204030204" pitchFamily="49" charset="0"/>
              </a:rPr>
              <a:t>:</a:t>
            </a:r>
            <a:r>
              <a:rPr lang="en-US" sz="3600" dirty="0">
                <a:solidFill>
                  <a:srgbClr val="0000CD"/>
                </a:solidFill>
                <a:latin typeface="Consolas" panose="020B0609020204030204" pitchFamily="49" charset="0"/>
              </a:rPr>
              <a:t> yellow</a:t>
            </a:r>
            <a:r>
              <a:rPr lang="en-US" sz="3600" dirty="0">
                <a:solidFill>
                  <a:srgbClr val="000000"/>
                </a:solidFill>
                <a:latin typeface="Consolas" panose="020B0609020204030204" pitchFamily="49" charset="0"/>
              </a:rPr>
              <a:t>;</a:t>
            </a:r>
            <a:br>
              <a:rPr lang="en-US" sz="3600" dirty="0">
                <a:solidFill>
                  <a:srgbClr val="FF0000"/>
                </a:solidFill>
                <a:latin typeface="Consolas" panose="020B0609020204030204" pitchFamily="49" charset="0"/>
              </a:rPr>
            </a:br>
            <a:r>
              <a:rPr lang="en-US" sz="3600"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7083723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46</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3200" b="1" u="sng" dirty="0">
                <a:solidFill>
                  <a:schemeClr val="accent3">
                    <a:lumMod val="75000"/>
                  </a:schemeClr>
                </a:solidFill>
              </a:rPr>
              <a:t>CSS </a:t>
            </a:r>
            <a:r>
              <a:rPr lang="en-US" sz="3200" b="1" u="sng" dirty="0">
                <a:solidFill>
                  <a:srgbClr val="C00000"/>
                </a:solidFill>
              </a:rPr>
              <a:t>[attribute*="value"] </a:t>
            </a:r>
            <a:r>
              <a:rPr lang="en-US" sz="3200" b="1" u="sng" dirty="0">
                <a:solidFill>
                  <a:srgbClr val="196932"/>
                </a:solidFill>
              </a:rPr>
              <a:t>Selector:</a:t>
            </a:r>
          </a:p>
          <a:p>
            <a:pPr marL="342900" indent="-342900">
              <a:lnSpc>
                <a:spcPct val="100000"/>
              </a:lnSpc>
              <a:buFont typeface="Arial" panose="020B0604020202020204" pitchFamily="34" charset="0"/>
              <a:buChar char="•"/>
            </a:pPr>
            <a:r>
              <a:rPr lang="en-US" sz="2400" b="1" dirty="0">
                <a:solidFill>
                  <a:schemeClr val="accent3">
                    <a:lumMod val="75000"/>
                  </a:schemeClr>
                </a:solidFill>
              </a:rPr>
              <a:t>The </a:t>
            </a:r>
            <a:r>
              <a:rPr lang="en-US" sz="2400" b="1" dirty="0">
                <a:solidFill>
                  <a:srgbClr val="C00000"/>
                </a:solidFill>
              </a:rPr>
              <a:t>[attribute*="value"]</a:t>
            </a:r>
            <a:r>
              <a:rPr lang="en-US" sz="2400" b="1" dirty="0">
                <a:solidFill>
                  <a:schemeClr val="accent3">
                    <a:lumMod val="75000"/>
                  </a:schemeClr>
                </a:solidFill>
              </a:rPr>
              <a:t> selector is used to select elements whose attribute value contains a specified value.</a:t>
            </a:r>
          </a:p>
          <a:p>
            <a:pPr marL="342900" indent="-342900">
              <a:lnSpc>
                <a:spcPct val="100000"/>
              </a:lnSpc>
              <a:buFont typeface="Arial" panose="020B0604020202020204" pitchFamily="34" charset="0"/>
              <a:buChar char="•"/>
            </a:pPr>
            <a:r>
              <a:rPr lang="en-US" sz="2400" b="1" dirty="0">
                <a:solidFill>
                  <a:schemeClr val="accent3">
                    <a:lumMod val="75000"/>
                  </a:schemeClr>
                </a:solidFill>
              </a:rPr>
              <a:t>The following example selects all elements with a class attribute value that contains </a:t>
            </a:r>
            <a:r>
              <a:rPr lang="en-US" sz="2400" b="1" dirty="0">
                <a:solidFill>
                  <a:srgbClr val="C00000"/>
                </a:solidFill>
              </a:rPr>
              <a:t>"te“</a:t>
            </a:r>
            <a:r>
              <a:rPr lang="en-US" sz="2400" b="1" dirty="0">
                <a:solidFill>
                  <a:srgbClr val="196932"/>
                </a:solidFill>
              </a:rPr>
              <a:t>:</a:t>
            </a:r>
          </a:p>
          <a:p>
            <a:pPr marL="342900" indent="-342900">
              <a:lnSpc>
                <a:spcPct val="100000"/>
              </a:lnSpc>
              <a:buFont typeface="Arial" panose="020B0604020202020204" pitchFamily="34" charset="0"/>
              <a:buChar char="•"/>
            </a:pPr>
            <a:endParaRPr lang="en-US" sz="2400" b="1" dirty="0">
              <a:solidFill>
                <a:schemeClr val="accent3">
                  <a:lumMod val="75000"/>
                </a:schemeClr>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9624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000" dirty="0">
                <a:solidFill>
                  <a:schemeClr val="accent3">
                    <a:lumMod val="60000"/>
                    <a:lumOff val="40000"/>
                  </a:schemeClr>
                </a:solidFill>
              </a:rPr>
              <a:t>CSS Attribute Selectors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6000" b="1" u="sng" dirty="0">
                <a:solidFill>
                  <a:srgbClr val="196932"/>
                </a:solidFill>
              </a:rPr>
              <a:t>Syntax</a:t>
            </a:r>
          </a:p>
          <a:p>
            <a:pPr>
              <a:lnSpc>
                <a:spcPct val="100000"/>
              </a:lnSpc>
            </a:pPr>
            <a:endParaRPr lang="en-US" sz="3500" dirty="0">
              <a:solidFill>
                <a:srgbClr val="A52A2A"/>
              </a:solidFill>
              <a:latin typeface="Consolas" panose="020B0609020204030204" pitchFamily="49" charset="0"/>
            </a:endParaRPr>
          </a:p>
          <a:p>
            <a:pPr>
              <a:lnSpc>
                <a:spcPct val="100000"/>
              </a:lnSpc>
            </a:pPr>
            <a:r>
              <a:rPr lang="en-US" sz="3500" dirty="0">
                <a:solidFill>
                  <a:srgbClr val="A52A2A"/>
                </a:solidFill>
                <a:latin typeface="Consolas" panose="020B0609020204030204" pitchFamily="49" charset="0"/>
              </a:rPr>
              <a:t>[class*="te"] </a:t>
            </a:r>
            <a:r>
              <a:rPr lang="en-US" sz="3500" dirty="0">
                <a:solidFill>
                  <a:srgbClr val="000000"/>
                </a:solidFill>
                <a:latin typeface="Consolas" panose="020B0609020204030204" pitchFamily="49" charset="0"/>
              </a:rPr>
              <a:t>{</a:t>
            </a:r>
            <a:br>
              <a:rPr lang="en-US" sz="3500" dirty="0">
                <a:solidFill>
                  <a:srgbClr val="FF0000"/>
                </a:solidFill>
                <a:latin typeface="Consolas" panose="020B0609020204030204" pitchFamily="49" charset="0"/>
              </a:rPr>
            </a:br>
            <a:r>
              <a:rPr lang="en-US" sz="3500" dirty="0">
                <a:solidFill>
                  <a:srgbClr val="FF0000"/>
                </a:solidFill>
                <a:latin typeface="Consolas" panose="020B0609020204030204" pitchFamily="49" charset="0"/>
              </a:rPr>
              <a:t>  background</a:t>
            </a:r>
            <a:r>
              <a:rPr lang="en-US" sz="3500" dirty="0">
                <a:solidFill>
                  <a:srgbClr val="000000"/>
                </a:solidFill>
                <a:latin typeface="Consolas" panose="020B0609020204030204" pitchFamily="49" charset="0"/>
              </a:rPr>
              <a:t>:</a:t>
            </a:r>
            <a:r>
              <a:rPr lang="en-US" sz="3500" dirty="0">
                <a:solidFill>
                  <a:srgbClr val="0000CD"/>
                </a:solidFill>
                <a:latin typeface="Consolas" panose="020B0609020204030204" pitchFamily="49" charset="0"/>
              </a:rPr>
              <a:t> yellow</a:t>
            </a:r>
            <a:r>
              <a:rPr lang="en-US" sz="3500" dirty="0">
                <a:solidFill>
                  <a:srgbClr val="000000"/>
                </a:solidFill>
                <a:latin typeface="Consolas" panose="020B0609020204030204" pitchFamily="49" charset="0"/>
              </a:rPr>
              <a:t>;</a:t>
            </a:r>
            <a:br>
              <a:rPr lang="en-US" sz="3500" dirty="0">
                <a:solidFill>
                  <a:srgbClr val="FF0000"/>
                </a:solidFill>
                <a:latin typeface="Consolas" panose="020B0609020204030204" pitchFamily="49" charset="0"/>
              </a:rPr>
            </a:br>
            <a:r>
              <a:rPr lang="en-US" sz="3500"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32975562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88577" y="6324700"/>
            <a:ext cx="410607"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47</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2400" b="1" dirty="0">
                <a:solidFill>
                  <a:schemeClr val="accent3">
                    <a:lumMod val="75000"/>
                  </a:schemeClr>
                </a:solidFill>
              </a:rPr>
              <a:t>CSS comments are not displayed in the browser, but they can help document your source code.</a:t>
            </a:r>
          </a:p>
          <a:p>
            <a:pPr marL="342900" indent="-342900">
              <a:lnSpc>
                <a:spcPct val="100000"/>
              </a:lnSpc>
              <a:buFont typeface="Arial" panose="020B0604020202020204" pitchFamily="34" charset="0"/>
              <a:buChar char="•"/>
            </a:pPr>
            <a:r>
              <a:rPr lang="en-US" sz="2400" b="1" dirty="0">
                <a:solidFill>
                  <a:schemeClr val="accent3">
                    <a:lumMod val="75000"/>
                  </a:schemeClr>
                </a:solidFill>
              </a:rPr>
              <a:t>Comments are used to explain the code, and may help when you edit the source code at a later date.</a:t>
            </a:r>
          </a:p>
          <a:p>
            <a:pPr marL="342900" indent="-342900">
              <a:lnSpc>
                <a:spcPct val="100000"/>
              </a:lnSpc>
              <a:buFont typeface="Arial" panose="020B0604020202020204" pitchFamily="34" charset="0"/>
              <a:buChar char="•"/>
            </a:pPr>
            <a:r>
              <a:rPr lang="en-US" sz="2400" b="1" dirty="0">
                <a:solidFill>
                  <a:schemeClr val="accent3">
                    <a:lumMod val="75000"/>
                  </a:schemeClr>
                </a:solidFill>
              </a:rPr>
              <a:t>Comments are ignored by browsers.</a:t>
            </a:r>
          </a:p>
          <a:p>
            <a:pPr marL="342900" indent="-342900">
              <a:lnSpc>
                <a:spcPct val="100000"/>
              </a:lnSpc>
              <a:buFont typeface="Arial" panose="020B0604020202020204" pitchFamily="34" charset="0"/>
              <a:buChar char="•"/>
            </a:pPr>
            <a:r>
              <a:rPr lang="en-US" sz="2400" b="1" dirty="0">
                <a:solidFill>
                  <a:schemeClr val="accent3">
                    <a:lumMod val="75000"/>
                  </a:schemeClr>
                </a:solidFill>
              </a:rPr>
              <a:t>A CSS comment is placed inside the </a:t>
            </a:r>
            <a:r>
              <a:rPr lang="en-US" sz="2400" b="1" dirty="0">
                <a:solidFill>
                  <a:srgbClr val="C00000"/>
                </a:solidFill>
              </a:rPr>
              <a:t>&lt;style&gt;</a:t>
            </a:r>
            <a:r>
              <a:rPr lang="en-US" sz="2400" b="1" dirty="0">
                <a:solidFill>
                  <a:schemeClr val="accent3">
                    <a:lumMod val="75000"/>
                  </a:schemeClr>
                </a:solidFill>
              </a:rPr>
              <a:t> element, and starts with </a:t>
            </a:r>
            <a:r>
              <a:rPr lang="en-US" sz="2400" b="1" dirty="0">
                <a:solidFill>
                  <a:srgbClr val="C00000"/>
                </a:solidFill>
              </a:rPr>
              <a:t>/* </a:t>
            </a:r>
            <a:r>
              <a:rPr lang="en-US" sz="2400" b="1" dirty="0">
                <a:solidFill>
                  <a:schemeClr val="accent3">
                    <a:lumMod val="75000"/>
                  </a:schemeClr>
                </a:solidFill>
              </a:rPr>
              <a:t>and ends with </a:t>
            </a:r>
            <a:r>
              <a:rPr lang="en-US" sz="2400" b="1" dirty="0">
                <a:solidFill>
                  <a:srgbClr val="C00000"/>
                </a:solidFill>
              </a:rPr>
              <a:t>*/</a:t>
            </a:r>
          </a:p>
          <a:p>
            <a:pPr marL="342900" indent="-342900">
              <a:lnSpc>
                <a:spcPct val="100000"/>
              </a:lnSpc>
              <a:buFont typeface="Arial" panose="020B0604020202020204" pitchFamily="34" charset="0"/>
              <a:buChar char="•"/>
            </a:pPr>
            <a:endParaRPr lang="en-US" sz="1800" b="1" dirty="0">
              <a:solidFill>
                <a:schemeClr val="accent3">
                  <a:lumMod val="75000"/>
                </a:schemeClr>
              </a:solidFill>
            </a:endParaRP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39624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000" dirty="0">
                <a:solidFill>
                  <a:schemeClr val="accent3">
                    <a:lumMod val="60000"/>
                    <a:lumOff val="40000"/>
                  </a:schemeClr>
                </a:solidFill>
              </a:rPr>
              <a:t>CSS Comments</a:t>
            </a: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839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6000" b="1" u="sng" dirty="0">
                <a:solidFill>
                  <a:srgbClr val="196932"/>
                </a:solidFill>
              </a:rPr>
              <a:t>Syntax</a:t>
            </a:r>
            <a:endParaRPr lang="en-US" sz="3500" dirty="0">
              <a:solidFill>
                <a:srgbClr val="A52A2A"/>
              </a:solidFill>
              <a:latin typeface="Consolas" panose="020B0609020204030204" pitchFamily="49" charset="0"/>
            </a:endParaRPr>
          </a:p>
          <a:p>
            <a:pPr>
              <a:lnSpc>
                <a:spcPct val="100000"/>
              </a:lnSpc>
            </a:pPr>
            <a:endParaRPr lang="en-US" sz="3200" dirty="0">
              <a:solidFill>
                <a:srgbClr val="008000"/>
              </a:solidFill>
              <a:latin typeface="Consolas" panose="020B0609020204030204" pitchFamily="49" charset="0"/>
            </a:endParaRPr>
          </a:p>
          <a:p>
            <a:pPr>
              <a:lnSpc>
                <a:spcPct val="100000"/>
              </a:lnSpc>
            </a:pPr>
            <a:r>
              <a:rPr lang="en-US" sz="3200" dirty="0">
                <a:solidFill>
                  <a:srgbClr val="008000"/>
                </a:solidFill>
                <a:latin typeface="Consolas" panose="020B0609020204030204" pitchFamily="49" charset="0"/>
              </a:rPr>
              <a:t>/* This is a comment */</a:t>
            </a:r>
            <a:br>
              <a:rPr lang="en-US" sz="3200" dirty="0"/>
            </a:br>
            <a:r>
              <a:rPr lang="en-US" sz="3200" dirty="0">
                <a:solidFill>
                  <a:srgbClr val="A52A2A"/>
                </a:solidFill>
                <a:latin typeface="Consolas" panose="020B0609020204030204" pitchFamily="49" charset="0"/>
              </a:rPr>
              <a:t>p </a:t>
            </a:r>
            <a:r>
              <a:rPr lang="en-US" sz="3200" dirty="0">
                <a:solidFill>
                  <a:srgbClr val="000000"/>
                </a:solidFill>
                <a:latin typeface="Consolas" panose="020B0609020204030204" pitchFamily="49" charset="0"/>
              </a:rPr>
              <a:t>{</a:t>
            </a:r>
            <a:br>
              <a:rPr lang="en-US" sz="3200" dirty="0">
                <a:solidFill>
                  <a:srgbClr val="FF0000"/>
                </a:solidFill>
                <a:latin typeface="Consolas" panose="020B0609020204030204" pitchFamily="49" charset="0"/>
              </a:rPr>
            </a:br>
            <a:r>
              <a:rPr lang="en-US" sz="3200" dirty="0">
                <a:solidFill>
                  <a:srgbClr val="FF0000"/>
                </a:solidFill>
                <a:latin typeface="Consolas" panose="020B0609020204030204" pitchFamily="49" charset="0"/>
              </a:rPr>
              <a:t>  color</a:t>
            </a:r>
            <a:r>
              <a:rPr lang="en-US" sz="3200" dirty="0">
                <a:solidFill>
                  <a:srgbClr val="000000"/>
                </a:solidFill>
                <a:latin typeface="Consolas" panose="020B0609020204030204" pitchFamily="49" charset="0"/>
              </a:rPr>
              <a:t>:</a:t>
            </a:r>
            <a:r>
              <a:rPr lang="en-US" sz="3200" dirty="0">
                <a:solidFill>
                  <a:srgbClr val="0000CD"/>
                </a:solidFill>
                <a:latin typeface="Consolas" panose="020B0609020204030204" pitchFamily="49" charset="0"/>
              </a:rPr>
              <a:t> red</a:t>
            </a:r>
            <a:r>
              <a:rPr lang="en-US" sz="3200" dirty="0">
                <a:solidFill>
                  <a:srgbClr val="000000"/>
                </a:solidFill>
                <a:latin typeface="Consolas" panose="020B0609020204030204" pitchFamily="49" charset="0"/>
              </a:rPr>
              <a:t>;</a:t>
            </a:r>
            <a:br>
              <a:rPr lang="en-US" sz="3200" dirty="0">
                <a:solidFill>
                  <a:srgbClr val="FF0000"/>
                </a:solidFill>
                <a:latin typeface="Consolas" panose="020B0609020204030204" pitchFamily="49" charset="0"/>
              </a:rPr>
            </a:br>
            <a:r>
              <a:rPr lang="en-US" sz="3200"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29151096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48</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3F83FD79-675F-4231-A6A8-AA5B66E38A2E}"/>
              </a:ext>
            </a:extLst>
          </p:cNvPr>
          <p:cNvSpPr txBox="1">
            <a:spLocks/>
          </p:cNvSpPr>
          <p:nvPr/>
        </p:nvSpPr>
        <p:spPr>
          <a:xfrm>
            <a:off x="290407" y="1289958"/>
            <a:ext cx="11606393"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2800" b="1" dirty="0">
              <a:solidFill>
                <a:sysClr val="windowText" lastClr="000000"/>
              </a:solidFill>
            </a:endParaRPr>
          </a:p>
        </p:txBody>
      </p:sp>
      <p:sp>
        <p:nvSpPr>
          <p:cNvPr id="7" name="Title 1">
            <a:extLst>
              <a:ext uri="{FF2B5EF4-FFF2-40B4-BE49-F238E27FC236}">
                <a16:creationId xmlns:a16="http://schemas.microsoft.com/office/drawing/2014/main" id="{CDAFC1AC-6B00-4CAA-B9E5-04A46D983B71}"/>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chemeClr val="accent3">
                    <a:lumMod val="60000"/>
                    <a:lumOff val="40000"/>
                  </a:schemeClr>
                </a:solidFill>
                <a:latin typeface="Rockwell"/>
              </a:rPr>
              <a:t>Summary</a:t>
            </a:r>
            <a:endPar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mc:AlternateContent xmlns:mc="http://schemas.openxmlformats.org/markup-compatibility/2006">
        <mc:Choice xmlns:psuz="http://schemas.microsoft.com/office/powerpoint/2016/summaryzoom" Requires="psuz">
          <p:graphicFrame>
            <p:nvGraphicFramePr>
              <p:cNvPr id="8" name="Summary Zoom 7">
                <a:extLst>
                  <a:ext uri="{FF2B5EF4-FFF2-40B4-BE49-F238E27FC236}">
                    <a16:creationId xmlns:a16="http://schemas.microsoft.com/office/drawing/2014/main" id="{664B473A-8DE9-4F2C-903D-93D7C1680BAE}"/>
                  </a:ext>
                </a:extLst>
              </p:cNvPr>
              <p:cNvGraphicFramePr>
                <a:graphicFrameLocks noChangeAspect="1"/>
              </p:cNvGraphicFramePr>
              <p:nvPr>
                <p:extLst>
                  <p:ext uri="{D42A27DB-BD31-4B8C-83A1-F6EECF244321}">
                    <p14:modId xmlns:p14="http://schemas.microsoft.com/office/powerpoint/2010/main" val="1885364243"/>
                  </p:ext>
                </p:extLst>
              </p:nvPr>
            </p:nvGraphicFramePr>
            <p:xfrm>
              <a:off x="442896" y="1460500"/>
              <a:ext cx="11276013" cy="4469586"/>
            </p:xfrm>
            <a:graphic>
              <a:graphicData uri="http://schemas.microsoft.com/office/powerpoint/2016/summaryzoom">
                <psuz:summaryZm>
                  <psuz:gridLayout/>
                </psuz:summaryZm>
              </a:graphicData>
            </a:graphic>
          </p:graphicFrame>
        </mc:Choice>
        <mc:Fallback>
          <p:grpSp>
            <p:nvGrpSpPr>
              <p:cNvPr id="8" name="Summary Zoom 7">
                <a:extLst>
                  <a:ext uri="{FF2B5EF4-FFF2-40B4-BE49-F238E27FC236}">
                    <a16:creationId xmlns:a16="http://schemas.microsoft.com/office/drawing/2014/main" id="{664B473A-8DE9-4F2C-903D-93D7C1680BAE}"/>
                  </a:ext>
                </a:extLst>
              </p:cNvPr>
              <p:cNvGrpSpPr>
                <a:grpSpLocks noGrp="1" noUngrp="1" noRot="1" noChangeAspect="1" noMove="1" noResize="1"/>
              </p:cNvGrpSpPr>
              <p:nvPr/>
            </p:nvGrpSpPr>
            <p:grpSpPr>
              <a:xfrm>
                <a:off x="442896" y="1460500"/>
                <a:ext cx="11276013" cy="4469586"/>
                <a:chOff x="442896" y="1460500"/>
                <a:chExt cx="11276013" cy="4469586"/>
              </a:xfrm>
            </p:grpSpPr>
          </p:grpSp>
        </mc:Fallback>
      </mc:AlternateContent>
      <p:grpSp>
        <p:nvGrpSpPr>
          <p:cNvPr id="17" name="Group 16">
            <a:extLst>
              <a:ext uri="{FF2B5EF4-FFF2-40B4-BE49-F238E27FC236}">
                <a16:creationId xmlns:a16="http://schemas.microsoft.com/office/drawing/2014/main" id="{6D09FC99-6D55-4D00-BBDC-7F25CA17FCBB}"/>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8" name="Freeform: Shape 17" title="triangles">
              <a:extLst>
                <a:ext uri="{FF2B5EF4-FFF2-40B4-BE49-F238E27FC236}">
                  <a16:creationId xmlns:a16="http://schemas.microsoft.com/office/drawing/2014/main" id="{34596C97-D5E3-4D46-8E9F-8F1AA25AA1BD}"/>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89C84BE-F4D1-45C3-A49F-08CAE68DB84F}"/>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B22B5A57-AA2B-46BE-AA6C-491CC26E12BF}"/>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CCCED9ED-C69B-48CA-9D1C-39A1B5AA7AB3}"/>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6CBA2D92-28A5-4A25-B370-BA22E9603D45}"/>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75DA5C2B-B0E6-4AB3-AB31-D83871CD520B}"/>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03D42163-487E-44B3-970C-02E04F864318}"/>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9EE9C78A-5D2D-425A-8A87-12D44489258D}"/>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5B97D112-4E02-42F4-8FA5-2088AEF1BB75}"/>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6ADD63B1-CE48-4414-8955-7F8F94103D4F}"/>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C76BD15E-2493-4A53-9D5E-5A757DA46C7C}"/>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1ECE922A-A49C-4BA1-BCCB-93939F08C269}"/>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B3B15307-B8D6-4BB1-90CF-094AA31A7744}"/>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21657E45-DE58-43DB-9BB8-789030EC3E64}"/>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200309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49</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3F83FD79-675F-4231-A6A8-AA5B66E38A2E}"/>
              </a:ext>
            </a:extLst>
          </p:cNvPr>
          <p:cNvSpPr txBox="1">
            <a:spLocks/>
          </p:cNvSpPr>
          <p:nvPr/>
        </p:nvSpPr>
        <p:spPr>
          <a:xfrm>
            <a:off x="290407" y="1289958"/>
            <a:ext cx="11606393" cy="4846320"/>
          </a:xfrm>
          <a:prstGeom prst="rect">
            <a:avLst/>
          </a:prstGeom>
          <a:solidFill>
            <a:schemeClr val="accent3">
              <a:lumMod val="40000"/>
              <a:lumOff val="60000"/>
            </a:schemeClr>
          </a:solid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endParaRPr lang="en-US" sz="4400" dirty="0">
              <a:ln w="0"/>
              <a:solidFill>
                <a:srgbClr val="196932"/>
              </a:solidFill>
              <a:effectLst>
                <a:outerShdw blurRad="38100" dist="25400" dir="5400000" algn="ctr" rotWithShape="0">
                  <a:srgbClr val="6E747A">
                    <a:alpha val="43000"/>
                  </a:srgbClr>
                </a:outerShdw>
              </a:effectLst>
            </a:endParaRPr>
          </a:p>
          <a:p>
            <a:pPr algn="ctr"/>
            <a:endParaRPr lang="en-US" sz="4400" dirty="0">
              <a:ln w="0"/>
              <a:solidFill>
                <a:srgbClr val="196932"/>
              </a:solidFill>
              <a:effectLst>
                <a:outerShdw blurRad="38100" dist="25400" dir="5400000" algn="ctr" rotWithShape="0">
                  <a:srgbClr val="6E747A">
                    <a:alpha val="43000"/>
                  </a:srgbClr>
                </a:outerShdw>
              </a:effectLst>
            </a:endParaRPr>
          </a:p>
          <a:p>
            <a:pPr algn="ctr"/>
            <a:r>
              <a:rPr lang="en-US" sz="4400" dirty="0">
                <a:ln w="0"/>
                <a:solidFill>
                  <a:srgbClr val="196932"/>
                </a:solidFill>
                <a:effectLst>
                  <a:outerShdw blurRad="50800" dist="38100" dir="13500000" algn="br" rotWithShape="0">
                    <a:prstClr val="black">
                      <a:alpha val="40000"/>
                    </a:prstClr>
                  </a:outerShdw>
                </a:effectLst>
              </a:rPr>
              <a:t>Thank You</a:t>
            </a:r>
            <a:endParaRPr lang="en-US" sz="9600" dirty="0">
              <a:ln w="0"/>
              <a:solidFill>
                <a:srgbClr val="196932"/>
              </a:solidFill>
              <a:effectLst>
                <a:outerShdw blurRad="50800" dist="38100" dir="13500000" algn="br" rotWithShape="0">
                  <a:prstClr val="black">
                    <a:alpha val="40000"/>
                  </a:prstClr>
                </a:outerShdw>
              </a:effectLst>
            </a:endParaRPr>
          </a:p>
          <a:p>
            <a:pPr algn="ctr"/>
            <a:r>
              <a:rPr lang="en-US" sz="9600" dirty="0">
                <a:ln w="0"/>
                <a:solidFill>
                  <a:srgbClr val="196932"/>
                </a:solidFill>
                <a:effectLst>
                  <a:outerShdw blurRad="50800" dist="38100" dir="13500000" algn="br" rotWithShape="0">
                    <a:prstClr val="black">
                      <a:alpha val="40000"/>
                    </a:prstClr>
                  </a:outerShdw>
                </a:effectLst>
              </a:rPr>
              <a:t>Any Question?</a:t>
            </a:r>
          </a:p>
        </p:txBody>
      </p:sp>
      <p:sp>
        <p:nvSpPr>
          <p:cNvPr id="7" name="Title 1">
            <a:extLst>
              <a:ext uri="{FF2B5EF4-FFF2-40B4-BE49-F238E27FC236}">
                <a16:creationId xmlns:a16="http://schemas.microsoft.com/office/drawing/2014/main" id="{CDAFC1AC-6B00-4CAA-B9E5-04A46D983B71}"/>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chemeClr val="accent3">
                    <a:lumMod val="60000"/>
                    <a:lumOff val="40000"/>
                  </a:schemeClr>
                </a:solidFill>
                <a:latin typeface="Rockwell"/>
              </a:rPr>
              <a:t>Session-2 End</a:t>
            </a:r>
            <a:endPar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nvGrpSpPr>
          <p:cNvPr id="8" name="Group 7">
            <a:extLst>
              <a:ext uri="{FF2B5EF4-FFF2-40B4-BE49-F238E27FC236}">
                <a16:creationId xmlns:a16="http://schemas.microsoft.com/office/drawing/2014/main" id="{91108461-3B20-4634-B324-015F3FAA7561}"/>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9" name="Freeform: Shape 8" title="triangles">
              <a:extLst>
                <a:ext uri="{FF2B5EF4-FFF2-40B4-BE49-F238E27FC236}">
                  <a16:creationId xmlns:a16="http://schemas.microsoft.com/office/drawing/2014/main" id="{ADDB6A5C-A29B-4080-8589-6F4B01A1583A}"/>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1" name="Freeform: Shape 10" title="triangles">
              <a:extLst>
                <a:ext uri="{FF2B5EF4-FFF2-40B4-BE49-F238E27FC236}">
                  <a16:creationId xmlns:a16="http://schemas.microsoft.com/office/drawing/2014/main" id="{178C5686-0BEC-40EC-AD90-63F38D3B1FB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70CDA48D-EA04-4831-83BE-562351308DFA}"/>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6" name="Freeform: Shape 15" title="triangles">
              <a:extLst>
                <a:ext uri="{FF2B5EF4-FFF2-40B4-BE49-F238E27FC236}">
                  <a16:creationId xmlns:a16="http://schemas.microsoft.com/office/drawing/2014/main" id="{9AE56534-545D-4A64-9FF3-7B0D88E08522}"/>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1A2C5A4A-F357-4907-9383-C714AB7EE912}"/>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9904052-97C0-41D5-9959-B2D60F621559}"/>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E6B0D42D-D1B8-48E1-9474-500738A4ADF7}"/>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DCD5A8B1-673A-4F73-B00D-8597052F5E9B}"/>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B9217CF0-E4C8-49DC-A345-9DC776330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E01D2470-0288-4DF6-B06D-21DBD2D8C971}"/>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1943B3C-471B-4073-B650-8BB7BABE6318}"/>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4E0E3E2C-6B67-4A99-945C-263E73C52708}"/>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AFE2C7C4-AEFC-4C06-8E47-A50160370B83}"/>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7041562-1D12-4F3D-94F0-CBEE9986531F}"/>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3712296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fade">
                                      <p:cBhvr>
                                        <p:cTn id="7" dur="500"/>
                                        <p:tgtEl>
                                          <p:spTgt spid="6">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3" end="3"/>
                                            </p:txEl>
                                          </p:spTgt>
                                        </p:tgtEl>
                                        <p:attrNameLst>
                                          <p:attrName>style.visibility</p:attrName>
                                        </p:attrNameLst>
                                      </p:cBhvr>
                                      <p:to>
                                        <p:strVal val="visible"/>
                                      </p:to>
                                    </p:set>
                                    <p:animEffect transition="in" filter="fade">
                                      <p:cBhvr>
                                        <p:cTn id="1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5</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2500" b="1" dirty="0">
                <a:solidFill>
                  <a:schemeClr val="accent3">
                    <a:lumMod val="75000"/>
                  </a:schemeClr>
                </a:solidFill>
              </a:rPr>
              <a:t>An animation lets an element gradually change from one style to another.</a:t>
            </a:r>
          </a:p>
          <a:p>
            <a:pPr marL="342900" indent="-342900">
              <a:lnSpc>
                <a:spcPct val="100000"/>
              </a:lnSpc>
              <a:buFont typeface="Arial" panose="020B0604020202020204" pitchFamily="34" charset="0"/>
              <a:buChar char="•"/>
            </a:pPr>
            <a:r>
              <a:rPr lang="en-US" sz="2500" b="1" dirty="0">
                <a:solidFill>
                  <a:schemeClr val="accent3">
                    <a:lumMod val="75000"/>
                  </a:schemeClr>
                </a:solidFill>
              </a:rPr>
              <a:t>You can change as many CSS properties you want, as many times as you want.</a:t>
            </a:r>
          </a:p>
          <a:p>
            <a:pPr marL="342900" indent="-342900">
              <a:lnSpc>
                <a:spcPct val="100000"/>
              </a:lnSpc>
              <a:buFont typeface="Arial" panose="020B0604020202020204" pitchFamily="34" charset="0"/>
              <a:buChar char="•"/>
            </a:pPr>
            <a:r>
              <a:rPr lang="en-US" sz="2500" b="1" dirty="0">
                <a:solidFill>
                  <a:schemeClr val="accent3">
                    <a:lumMod val="75000"/>
                  </a:schemeClr>
                </a:solidFill>
              </a:rPr>
              <a:t>To use CSS animation, you must first specify some keyframes for the animation.</a:t>
            </a:r>
          </a:p>
          <a:p>
            <a:pPr marL="342900" indent="-342900">
              <a:lnSpc>
                <a:spcPct val="100000"/>
              </a:lnSpc>
              <a:buFont typeface="Arial" panose="020B0604020202020204" pitchFamily="34" charset="0"/>
              <a:buChar char="•"/>
            </a:pPr>
            <a:r>
              <a:rPr lang="en-US" sz="2500" b="1" dirty="0">
                <a:solidFill>
                  <a:schemeClr val="accent3">
                    <a:lumMod val="75000"/>
                  </a:schemeClr>
                </a:solidFill>
              </a:rPr>
              <a:t>Keyframes hold what styles the element will have at certain times.</a:t>
            </a:r>
            <a:endParaRPr lang="en-US" sz="2500" b="1" dirty="0">
              <a:solidFill>
                <a:srgbClr val="196932"/>
              </a:solidFill>
            </a:endParaRP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966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2800" b="1" dirty="0">
              <a:solidFill>
                <a:srgbClr val="196932"/>
              </a:solidFill>
            </a:endParaRPr>
          </a:p>
        </p:txBody>
      </p:sp>
      <p:sp>
        <p:nvSpPr>
          <p:cNvPr id="32" name="Title 1">
            <a:extLst>
              <a:ext uri="{FF2B5EF4-FFF2-40B4-BE49-F238E27FC236}">
                <a16:creationId xmlns:a16="http://schemas.microsoft.com/office/drawing/2014/main" id="{146E24A4-4EFB-4DCF-AF95-6E86846A913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600" dirty="0">
                <a:solidFill>
                  <a:schemeClr val="accent3">
                    <a:lumMod val="60000"/>
                    <a:lumOff val="40000"/>
                  </a:schemeClr>
                </a:solidFill>
              </a:rPr>
              <a:t>CSS Animation</a:t>
            </a:r>
          </a:p>
        </p:txBody>
      </p:sp>
      <p:sp>
        <p:nvSpPr>
          <p:cNvPr id="4" name="Rectangle 3">
            <a:extLst>
              <a:ext uri="{FF2B5EF4-FFF2-40B4-BE49-F238E27FC236}">
                <a16:creationId xmlns:a16="http://schemas.microsoft.com/office/drawing/2014/main" id="{B9468533-0B75-4B49-8C2D-B91F71B6F551}"/>
              </a:ext>
            </a:extLst>
          </p:cNvPr>
          <p:cNvSpPr/>
          <p:nvPr/>
        </p:nvSpPr>
        <p:spPr>
          <a:xfrm>
            <a:off x="6388100" y="1610941"/>
            <a:ext cx="1016000" cy="1386260"/>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33230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50</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365760" rIns="27432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1800" b="1" dirty="0">
                <a:solidFill>
                  <a:srgbClr val="C00000"/>
                </a:solidFill>
              </a:rPr>
              <a:t>&lt;!DOCTYPE html&gt;</a:t>
            </a:r>
          </a:p>
          <a:p>
            <a:pPr>
              <a:lnSpc>
                <a:spcPct val="100000"/>
              </a:lnSpc>
            </a:pPr>
            <a:r>
              <a:rPr lang="en-US" sz="1800" b="1" dirty="0">
                <a:solidFill>
                  <a:srgbClr val="C00000"/>
                </a:solidFill>
              </a:rPr>
              <a:t>&lt;html&gt;</a:t>
            </a:r>
          </a:p>
          <a:p>
            <a:pPr>
              <a:lnSpc>
                <a:spcPct val="100000"/>
              </a:lnSpc>
            </a:pPr>
            <a:r>
              <a:rPr lang="en-US" sz="1800" b="1" dirty="0">
                <a:solidFill>
                  <a:srgbClr val="C00000"/>
                </a:solidFill>
              </a:rPr>
              <a:t>&lt;body&gt;</a:t>
            </a:r>
          </a:p>
          <a:p>
            <a:pPr>
              <a:lnSpc>
                <a:spcPct val="100000"/>
              </a:lnSpc>
            </a:pPr>
            <a:endParaRPr lang="en-US" sz="1800" b="1" dirty="0">
              <a:solidFill>
                <a:srgbClr val="C00000"/>
              </a:solidFill>
            </a:endParaRPr>
          </a:p>
          <a:p>
            <a:pPr>
              <a:lnSpc>
                <a:spcPct val="100000"/>
              </a:lnSpc>
            </a:pPr>
            <a:r>
              <a:rPr lang="en-US" sz="1800" b="1" dirty="0">
                <a:solidFill>
                  <a:srgbClr val="C00000"/>
                </a:solidFill>
              </a:rPr>
              <a:t>&lt;h1&gt;HTML Links&lt;/h1&gt;</a:t>
            </a:r>
          </a:p>
          <a:p>
            <a:pPr>
              <a:lnSpc>
                <a:spcPct val="100000"/>
              </a:lnSpc>
            </a:pPr>
            <a:endParaRPr lang="en-US" sz="1800" b="1" dirty="0">
              <a:solidFill>
                <a:srgbClr val="C00000"/>
              </a:solidFill>
            </a:endParaRPr>
          </a:p>
          <a:p>
            <a:pPr>
              <a:lnSpc>
                <a:spcPct val="100000"/>
              </a:lnSpc>
            </a:pPr>
            <a:r>
              <a:rPr lang="en-US" sz="1800" b="1" dirty="0">
                <a:solidFill>
                  <a:srgbClr val="C00000"/>
                </a:solidFill>
              </a:rPr>
              <a:t>&lt;p&gt;&lt;a href="https://www.w3schools.com/"&gt;Visit W3Schools.com!&lt;/a&gt;&lt;/p&gt;</a:t>
            </a:r>
          </a:p>
          <a:p>
            <a:pPr>
              <a:lnSpc>
                <a:spcPct val="100000"/>
              </a:lnSpc>
            </a:pPr>
            <a:endParaRPr lang="en-US" sz="1800" b="1" dirty="0">
              <a:solidFill>
                <a:srgbClr val="C00000"/>
              </a:solidFill>
            </a:endParaRPr>
          </a:p>
          <a:p>
            <a:pPr>
              <a:lnSpc>
                <a:spcPct val="100000"/>
              </a:lnSpc>
            </a:pPr>
            <a:r>
              <a:rPr lang="en-US" sz="1800" b="1" dirty="0">
                <a:solidFill>
                  <a:srgbClr val="C00000"/>
                </a:solidFill>
              </a:rPr>
              <a:t>&lt;/body&gt;</a:t>
            </a:r>
          </a:p>
          <a:p>
            <a:pPr>
              <a:lnSpc>
                <a:spcPct val="100000"/>
              </a:lnSpc>
            </a:pPr>
            <a:r>
              <a:rPr lang="en-US" sz="1800" b="1" dirty="0">
                <a:solidFill>
                  <a:srgbClr val="C00000"/>
                </a:solidFill>
              </a:rPr>
              <a:t>&lt;/html&gt;</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4000" dirty="0">
                <a:solidFill>
                  <a:schemeClr val="accent3">
                    <a:lumMod val="60000"/>
                    <a:lumOff val="40000"/>
                  </a:schemeClr>
                </a:solidFill>
              </a:rPr>
              <a:t>Hyperlinks [2-2</a:t>
            </a:r>
            <a:r>
              <a:rPr lang="en-US" sz="3600" dirty="0">
                <a:solidFill>
                  <a:schemeClr val="accent3">
                    <a:lumMod val="60000"/>
                    <a:lumOff val="40000"/>
                  </a:schemeClr>
                </a:solidFill>
              </a:rPr>
              <a:t>]</a:t>
            </a:r>
            <a:endParaRPr lang="en-US" sz="4000" dirty="0">
              <a:solidFill>
                <a:schemeClr val="accent3">
                  <a:lumMod val="60000"/>
                  <a:lumOff val="40000"/>
                </a:schemeClr>
              </a:solidFill>
            </a:endParaRPr>
          </a:p>
        </p:txBody>
      </p:sp>
      <p:sp>
        <p:nvSpPr>
          <p:cNvPr id="17" name="Subtitle 6">
            <a:extLst>
              <a:ext uri="{FF2B5EF4-FFF2-40B4-BE49-F238E27FC236}">
                <a16:creationId xmlns:a16="http://schemas.microsoft.com/office/drawing/2014/main" id="{C64500B8-9CE3-4837-A677-D84E3E042361}"/>
              </a:ext>
            </a:extLst>
          </p:cNvPr>
          <p:cNvSpPr txBox="1">
            <a:spLocks/>
          </p:cNvSpPr>
          <p:nvPr/>
        </p:nvSpPr>
        <p:spPr>
          <a:xfrm>
            <a:off x="6119707" y="1289958"/>
            <a:ext cx="5805593" cy="4846320"/>
          </a:xfrm>
          <a:prstGeom prst="rect">
            <a:avLst/>
          </a:prstGeom>
          <a:noFill/>
          <a:ln w="57150">
            <a:solidFill>
              <a:schemeClr val="accent3">
                <a:lumMod val="50000"/>
              </a:schemeClr>
            </a:solidFill>
          </a:ln>
        </p:spPr>
        <p:txBody>
          <a:bodyPr vert="horz" lIns="274320" tIns="27432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2800" b="1" dirty="0"/>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pic>
        <p:nvPicPr>
          <p:cNvPr id="2" name="Picture 1">
            <a:extLst>
              <a:ext uri="{FF2B5EF4-FFF2-40B4-BE49-F238E27FC236}">
                <a16:creationId xmlns:a16="http://schemas.microsoft.com/office/drawing/2014/main" id="{883F87A6-C91C-44DF-A4BF-DC91B73F6682}"/>
              </a:ext>
            </a:extLst>
          </p:cNvPr>
          <p:cNvPicPr>
            <a:picLocks noChangeAspect="1"/>
          </p:cNvPicPr>
          <p:nvPr/>
        </p:nvPicPr>
        <p:blipFill rotWithShape="1">
          <a:blip r:embed="rId4"/>
          <a:srcRect l="48994" t="24048" r="9873" b="40238"/>
          <a:stretch/>
        </p:blipFill>
        <p:spPr>
          <a:xfrm>
            <a:off x="6119707" y="1284718"/>
            <a:ext cx="5805593" cy="4834002"/>
          </a:xfrm>
          <a:prstGeom prst="rect">
            <a:avLst/>
          </a:prstGeom>
        </p:spPr>
      </p:pic>
    </p:spTree>
    <p:extLst>
      <p:ext uri="{BB962C8B-B14F-4D97-AF65-F5344CB8AC3E}">
        <p14:creationId xmlns:p14="http://schemas.microsoft.com/office/powerpoint/2010/main" val="24825341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774822-17BE-418E-9735-BBDA47DEFE6F}"/>
              </a:ext>
            </a:extLst>
          </p:cNvPr>
          <p:cNvPicPr>
            <a:picLocks noChangeAspect="1"/>
          </p:cNvPicPr>
          <p:nvPr/>
        </p:nvPicPr>
        <p:blipFill rotWithShape="1">
          <a:blip r:embed="rId3"/>
          <a:srcRect l="50331" t="21191" r="1301" b="37143"/>
          <a:stretch/>
        </p:blipFill>
        <p:spPr>
          <a:xfrm>
            <a:off x="6119707" y="1289957"/>
            <a:ext cx="5781886" cy="4812657"/>
          </a:xfrm>
          <a:prstGeom prst="rect">
            <a:avLst/>
          </a:prstGeom>
        </p:spPr>
      </p:pic>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51</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4"/>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1800" b="1" dirty="0">
                <a:solidFill>
                  <a:srgbClr val="C00000"/>
                </a:solidFill>
              </a:rPr>
              <a:t>&lt;!DOCTYPE html&gt;</a:t>
            </a:r>
          </a:p>
          <a:p>
            <a:pPr>
              <a:lnSpc>
                <a:spcPct val="100000"/>
              </a:lnSpc>
            </a:pPr>
            <a:r>
              <a:rPr lang="en-US" sz="1800" b="1" dirty="0">
                <a:solidFill>
                  <a:srgbClr val="C00000"/>
                </a:solidFill>
              </a:rPr>
              <a:t>&lt;html&gt;</a:t>
            </a:r>
          </a:p>
          <a:p>
            <a:pPr>
              <a:lnSpc>
                <a:spcPct val="100000"/>
              </a:lnSpc>
            </a:pPr>
            <a:r>
              <a:rPr lang="en-US" sz="1800" b="1" dirty="0">
                <a:solidFill>
                  <a:srgbClr val="C00000"/>
                </a:solidFill>
              </a:rPr>
              <a:t>&lt;body&gt;</a:t>
            </a:r>
          </a:p>
          <a:p>
            <a:pPr>
              <a:lnSpc>
                <a:spcPct val="100000"/>
              </a:lnSpc>
            </a:pPr>
            <a:endParaRPr lang="en-US" sz="1800" b="1" dirty="0">
              <a:solidFill>
                <a:srgbClr val="C00000"/>
              </a:solidFill>
            </a:endParaRPr>
          </a:p>
          <a:p>
            <a:pPr>
              <a:lnSpc>
                <a:spcPct val="100000"/>
              </a:lnSpc>
            </a:pPr>
            <a:r>
              <a:rPr lang="en-US" sz="1800" b="1" dirty="0">
                <a:solidFill>
                  <a:srgbClr val="C00000"/>
                </a:solidFill>
              </a:rPr>
              <a:t>&lt;p&gt;To create a link that opens in the user's email program (to let them send a new email), use mailto: inside the href attribute:&lt;/p&gt;</a:t>
            </a:r>
          </a:p>
          <a:p>
            <a:pPr>
              <a:lnSpc>
                <a:spcPct val="100000"/>
              </a:lnSpc>
            </a:pPr>
            <a:r>
              <a:rPr lang="en-US" sz="1800" b="1" dirty="0">
                <a:solidFill>
                  <a:srgbClr val="C00000"/>
                </a:solidFill>
              </a:rPr>
              <a:t>&lt;p&gt;&lt;a href="mailto:someone@example.com"&gt;Send email&lt;/a&gt;&lt;/p&gt;</a:t>
            </a:r>
          </a:p>
          <a:p>
            <a:pPr>
              <a:lnSpc>
                <a:spcPct val="100000"/>
              </a:lnSpc>
            </a:pPr>
            <a:endParaRPr lang="en-US" sz="1800" b="1" dirty="0">
              <a:solidFill>
                <a:srgbClr val="C00000"/>
              </a:solidFill>
            </a:endParaRPr>
          </a:p>
          <a:p>
            <a:pPr>
              <a:lnSpc>
                <a:spcPct val="100000"/>
              </a:lnSpc>
            </a:pPr>
            <a:r>
              <a:rPr lang="en-US" sz="1800" b="1" dirty="0">
                <a:solidFill>
                  <a:srgbClr val="C00000"/>
                </a:solidFill>
              </a:rPr>
              <a:t>&lt;/body&gt;</a:t>
            </a:r>
          </a:p>
          <a:p>
            <a:pPr>
              <a:lnSpc>
                <a:spcPct val="100000"/>
              </a:lnSpc>
            </a:pPr>
            <a:r>
              <a:rPr lang="en-US" sz="1800" b="1" dirty="0">
                <a:solidFill>
                  <a:srgbClr val="C00000"/>
                </a:solidFill>
              </a:rPr>
              <a:t>&lt;/html&gt;</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4000" dirty="0">
                <a:solidFill>
                  <a:schemeClr val="accent3">
                    <a:lumMod val="60000"/>
                    <a:lumOff val="40000"/>
                  </a:schemeClr>
                </a:solidFill>
              </a:rPr>
              <a:t>Hyperlinks [2-2</a:t>
            </a:r>
            <a:r>
              <a:rPr lang="en-US" sz="3600" dirty="0">
                <a:solidFill>
                  <a:schemeClr val="accent3">
                    <a:lumMod val="60000"/>
                    <a:lumOff val="40000"/>
                  </a:schemeClr>
                </a:solidFill>
              </a:rPr>
              <a:t>]</a:t>
            </a:r>
            <a:endParaRPr lang="en-US" sz="4000" dirty="0">
              <a:solidFill>
                <a:schemeClr val="accent3">
                  <a:lumMod val="60000"/>
                  <a:lumOff val="40000"/>
                </a:schemeClr>
              </a:solidFill>
            </a:endParaRPr>
          </a:p>
        </p:txBody>
      </p:sp>
      <p:sp>
        <p:nvSpPr>
          <p:cNvPr id="17" name="Subtitle 6">
            <a:extLst>
              <a:ext uri="{FF2B5EF4-FFF2-40B4-BE49-F238E27FC236}">
                <a16:creationId xmlns:a16="http://schemas.microsoft.com/office/drawing/2014/main" id="{C64500B8-9CE3-4837-A677-D84E3E042361}"/>
              </a:ext>
            </a:extLst>
          </p:cNvPr>
          <p:cNvSpPr txBox="1">
            <a:spLocks/>
          </p:cNvSpPr>
          <p:nvPr/>
        </p:nvSpPr>
        <p:spPr>
          <a:xfrm>
            <a:off x="6119707" y="1289958"/>
            <a:ext cx="5805593" cy="4846320"/>
          </a:xfrm>
          <a:prstGeom prst="rect">
            <a:avLst/>
          </a:prstGeom>
          <a:noFill/>
          <a:ln w="57150">
            <a:solidFill>
              <a:schemeClr val="accent3">
                <a:lumMod val="50000"/>
              </a:schemeClr>
            </a:solidFill>
          </a:ln>
        </p:spPr>
        <p:txBody>
          <a:bodyPr vert="horz" lIns="274320" tIns="27432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2800" b="1" dirty="0"/>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288989889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52</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grpSp>
        <p:nvGrpSpPr>
          <p:cNvPr id="15" name="Group 14">
            <a:extLst>
              <a:ext uri="{FF2B5EF4-FFF2-40B4-BE49-F238E27FC236}">
                <a16:creationId xmlns:a16="http://schemas.microsoft.com/office/drawing/2014/main" id="{0E4A806C-7C41-4DD3-992F-E78C8B6424B8}"/>
              </a:ext>
            </a:extLst>
          </p:cNvPr>
          <p:cNvGrpSpPr/>
          <p:nvPr/>
        </p:nvGrpSpPr>
        <p:grpSpPr>
          <a:xfrm>
            <a:off x="284256" y="1251680"/>
            <a:ext cx="11621721" cy="4922876"/>
            <a:chOff x="287302" y="1951632"/>
            <a:chExt cx="5864409" cy="3934512"/>
          </a:xfrm>
        </p:grpSpPr>
        <p:sp>
          <p:nvSpPr>
            <p:cNvPr id="16" name="Title 1">
              <a:extLst>
                <a:ext uri="{FF2B5EF4-FFF2-40B4-BE49-F238E27FC236}">
                  <a16:creationId xmlns:a16="http://schemas.microsoft.com/office/drawing/2014/main" id="{6C92C7EB-3344-406D-B1B0-185705521ABD}"/>
                </a:ext>
              </a:extLst>
            </p:cNvPr>
            <p:cNvSpPr txBox="1">
              <a:spLocks/>
            </p:cNvSpPr>
            <p:nvPr/>
          </p:nvSpPr>
          <p:spPr>
            <a:xfrm>
              <a:off x="290406" y="1951632"/>
              <a:ext cx="5860215" cy="988787"/>
            </a:xfrm>
            <a:prstGeom prst="rect">
              <a:avLst/>
            </a:prstGeom>
            <a:solidFill>
              <a:schemeClr val="accent3">
                <a:lumMod val="40000"/>
                <a:lumOff val="60000"/>
              </a:schemeClr>
            </a:solidFill>
          </p:spPr>
          <p:txBody>
            <a:bodyPr vert="horz" lIns="432000" tIns="0" rIns="432000" bIns="36576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800" dirty="0">
                  <a:solidFill>
                    <a:schemeClr val="accent3">
                      <a:lumMod val="50000"/>
                    </a:schemeClr>
                  </a:solidFill>
                  <a:latin typeface="Calibri (body)"/>
                </a:rPr>
                <a:t>Heading elements define headings for contents such as text and images. </a:t>
              </a:r>
              <a:endParaRPr kumimoji="0" lang="en-US" sz="2800" i="0" u="none" strike="noStrike" kern="1200" cap="none" spc="-150" normalizeH="0" baseline="0" noProof="0" dirty="0">
                <a:ln>
                  <a:noFill/>
                </a:ln>
                <a:solidFill>
                  <a:schemeClr val="accent3">
                    <a:lumMod val="50000"/>
                  </a:schemeClr>
                </a:solidFill>
                <a:effectLst/>
                <a:uLnTx/>
                <a:uFillTx/>
                <a:latin typeface="Calibri (body)"/>
              </a:endParaRPr>
            </a:p>
          </p:txBody>
        </p:sp>
        <p:sp>
          <p:nvSpPr>
            <p:cNvPr id="19" name="Title 1">
              <a:extLst>
                <a:ext uri="{FF2B5EF4-FFF2-40B4-BE49-F238E27FC236}">
                  <a16:creationId xmlns:a16="http://schemas.microsoft.com/office/drawing/2014/main" id="{9B804B25-E7AA-4077-9507-4CF70F896673}"/>
                </a:ext>
              </a:extLst>
            </p:cNvPr>
            <p:cNvSpPr txBox="1">
              <a:spLocks/>
            </p:cNvSpPr>
            <p:nvPr/>
          </p:nvSpPr>
          <p:spPr>
            <a:xfrm>
              <a:off x="290407" y="2932486"/>
              <a:ext cx="5861304" cy="988787"/>
            </a:xfrm>
            <a:prstGeom prst="rect">
              <a:avLst/>
            </a:prstGeom>
            <a:solidFill>
              <a:schemeClr val="accent3">
                <a:lumMod val="50000"/>
              </a:schemeClr>
            </a:solidFill>
          </p:spPr>
          <p:txBody>
            <a:bodyPr vert="horz" lIns="432000" tIns="0" rIns="432000" bIns="36576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800" dirty="0">
                  <a:solidFill>
                    <a:schemeClr val="accent3">
                      <a:lumMod val="40000"/>
                      <a:lumOff val="60000"/>
                    </a:schemeClr>
                  </a:solidFill>
                  <a:latin typeface="Calibri (body)"/>
                </a:rPr>
                <a:t>Specifies the hierarchical structure of a Web page by grouping the contents. </a:t>
              </a:r>
              <a:endParaRPr kumimoji="0" lang="en-US" sz="2800" i="0" u="none" strike="noStrike" kern="1200" cap="none" spc="-150" normalizeH="0" baseline="0" noProof="0" dirty="0">
                <a:ln>
                  <a:noFill/>
                </a:ln>
                <a:solidFill>
                  <a:schemeClr val="accent3">
                    <a:lumMod val="40000"/>
                    <a:lumOff val="60000"/>
                  </a:schemeClr>
                </a:solidFill>
                <a:effectLst/>
                <a:uLnTx/>
                <a:uFillTx/>
                <a:latin typeface="Calibri (body)"/>
              </a:endParaRPr>
            </a:p>
          </p:txBody>
        </p:sp>
        <p:sp>
          <p:nvSpPr>
            <p:cNvPr id="20" name="Title 1">
              <a:extLst>
                <a:ext uri="{FF2B5EF4-FFF2-40B4-BE49-F238E27FC236}">
                  <a16:creationId xmlns:a16="http://schemas.microsoft.com/office/drawing/2014/main" id="{996ACE35-5B8B-4BB1-960A-9649B8C06602}"/>
                </a:ext>
              </a:extLst>
            </p:cNvPr>
            <p:cNvSpPr txBox="1">
              <a:spLocks/>
            </p:cNvSpPr>
            <p:nvPr/>
          </p:nvSpPr>
          <p:spPr>
            <a:xfrm>
              <a:off x="287303" y="3916503"/>
              <a:ext cx="5861304" cy="988787"/>
            </a:xfrm>
            <a:prstGeom prst="rect">
              <a:avLst/>
            </a:prstGeom>
            <a:solidFill>
              <a:schemeClr val="accent3">
                <a:lumMod val="40000"/>
                <a:lumOff val="6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800" dirty="0">
                  <a:solidFill>
                    <a:schemeClr val="accent3">
                      <a:lumMod val="50000"/>
                    </a:schemeClr>
                  </a:solidFill>
                  <a:latin typeface="Calibri (body)"/>
                </a:rPr>
                <a:t>Specifies the hierarchical structure of headings ranging from H1 to H6</a:t>
              </a:r>
              <a:endParaRPr kumimoji="0" lang="en-US" sz="2800" i="0" u="none" strike="noStrike" kern="1200" cap="none" spc="-150" normalizeH="0" baseline="0" noProof="0" dirty="0">
                <a:ln>
                  <a:noFill/>
                </a:ln>
                <a:solidFill>
                  <a:schemeClr val="accent3">
                    <a:lumMod val="50000"/>
                  </a:schemeClr>
                </a:solidFill>
                <a:effectLst/>
                <a:uLnTx/>
                <a:uFillTx/>
                <a:latin typeface="Calibri (body)"/>
              </a:endParaRPr>
            </a:p>
          </p:txBody>
        </p:sp>
        <p:sp>
          <p:nvSpPr>
            <p:cNvPr id="23" name="Title 1">
              <a:extLst>
                <a:ext uri="{FF2B5EF4-FFF2-40B4-BE49-F238E27FC236}">
                  <a16:creationId xmlns:a16="http://schemas.microsoft.com/office/drawing/2014/main" id="{8CA8D9FA-9661-4B18-AD86-212FC26EC762}"/>
                </a:ext>
              </a:extLst>
            </p:cNvPr>
            <p:cNvSpPr txBox="1">
              <a:spLocks/>
            </p:cNvSpPr>
            <p:nvPr/>
          </p:nvSpPr>
          <p:spPr>
            <a:xfrm>
              <a:off x="287302" y="4897357"/>
              <a:ext cx="5861304" cy="988787"/>
            </a:xfrm>
            <a:prstGeom prst="rect">
              <a:avLst/>
            </a:prstGeom>
            <a:solidFill>
              <a:schemeClr val="accent3">
                <a:lumMod val="50000"/>
              </a:schemeClr>
            </a:solidFill>
          </p:spPr>
          <p:txBody>
            <a:bodyPr vert="horz" lIns="432000" tIns="0" rIns="432000" bIns="2743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nSpc>
                  <a:spcPct val="100000"/>
                </a:lnSpc>
                <a:defRPr/>
              </a:pPr>
              <a:r>
                <a:rPr lang="en-US" sz="2800" dirty="0">
                  <a:solidFill>
                    <a:schemeClr val="accent3">
                      <a:lumMod val="40000"/>
                      <a:lumOff val="60000"/>
                    </a:schemeClr>
                  </a:solidFill>
                  <a:latin typeface="Calibri (body)"/>
                </a:rPr>
                <a:t>H1 is the top level heading and is displayed with largest font size</a:t>
              </a:r>
            </a:p>
            <a:p>
              <a:pPr lvl="0">
                <a:lnSpc>
                  <a:spcPct val="100000"/>
                </a:lnSpc>
                <a:defRPr/>
              </a:pPr>
              <a:r>
                <a:rPr lang="en-US" sz="2800" dirty="0">
                  <a:solidFill>
                    <a:schemeClr val="accent3">
                      <a:lumMod val="40000"/>
                      <a:lumOff val="60000"/>
                    </a:schemeClr>
                  </a:solidFill>
                  <a:latin typeface="Calibri (body)"/>
                </a:rPr>
                <a:t>H6 is the lowest-level heading and is displayed with smallest font size</a:t>
              </a:r>
              <a:endParaRPr kumimoji="0" lang="en-US" sz="2800" i="0" u="none" strike="noStrike" kern="1200" cap="none" spc="-150" normalizeH="0" baseline="0" noProof="0" dirty="0">
                <a:ln>
                  <a:noFill/>
                </a:ln>
                <a:solidFill>
                  <a:schemeClr val="accent3">
                    <a:lumMod val="40000"/>
                    <a:lumOff val="60000"/>
                  </a:schemeClr>
                </a:solidFill>
                <a:effectLst/>
                <a:uLnTx/>
                <a:uFillTx/>
                <a:latin typeface="Calibri (body)"/>
              </a:endParaRPr>
            </a:p>
          </p:txBody>
        </p:sp>
      </p:grpSp>
      <p:sp>
        <p:nvSpPr>
          <p:cNvPr id="25" name="Title 1">
            <a:extLst>
              <a:ext uri="{FF2B5EF4-FFF2-40B4-BE49-F238E27FC236}">
                <a16:creationId xmlns:a16="http://schemas.microsoft.com/office/drawing/2014/main" id="{C6CFCF29-36E6-4AD9-B572-5E0CD92E655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chemeClr val="accent3">
                    <a:lumMod val="60000"/>
                    <a:lumOff val="40000"/>
                  </a:schemeClr>
                </a:solidFill>
                <a:latin typeface="Rockwell"/>
              </a:rPr>
              <a:t>Heading 1-2</a:t>
            </a:r>
            <a:endParaRPr kumimoji="0" lang="en-US"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nvGrpSpPr>
          <p:cNvPr id="17" name="Group 16">
            <a:extLst>
              <a:ext uri="{FF2B5EF4-FFF2-40B4-BE49-F238E27FC236}">
                <a16:creationId xmlns:a16="http://schemas.microsoft.com/office/drawing/2014/main" id="{BB0B3827-53B1-4143-8C96-EC7107A02AA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8" name="Freeform: Shape 17" title="triangles">
              <a:extLst>
                <a:ext uri="{FF2B5EF4-FFF2-40B4-BE49-F238E27FC236}">
                  <a16:creationId xmlns:a16="http://schemas.microsoft.com/office/drawing/2014/main" id="{E83A564D-A4C2-49C0-8740-77A2D612C68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9B14F7C1-04C5-4123-B011-9EAD36F938C2}"/>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69865EB4-4ED9-4A33-A588-7A9EACEC5471}"/>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BD2C8DB0-6617-450A-8C92-AB06E5132A8A}"/>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00F6BF7A-9860-4C2C-A93E-E3465280552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946B231C-BD7B-433E-9E0C-4707B47FF0D4}"/>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A46E7DC4-0732-4C01-92C9-BE418BD56F94}"/>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65AF329F-1A92-456B-B054-29A28E648C5C}"/>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A82C9433-4F66-49FD-B9C3-96A8359DA431}"/>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7FF10955-807F-4664-99B1-97073DA53964}"/>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3" name="Freeform: Shape 32" title="triangles">
              <a:extLst>
                <a:ext uri="{FF2B5EF4-FFF2-40B4-BE49-F238E27FC236}">
                  <a16:creationId xmlns:a16="http://schemas.microsoft.com/office/drawing/2014/main" id="{7C37998C-D29F-4EB9-9996-8EBF6A04E103}"/>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4" name="Freeform: Shape 33" title="triangles">
              <a:extLst>
                <a:ext uri="{FF2B5EF4-FFF2-40B4-BE49-F238E27FC236}">
                  <a16:creationId xmlns:a16="http://schemas.microsoft.com/office/drawing/2014/main" id="{33771272-4AD8-4AB1-95F2-9AAE96222BBC}"/>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5" name="Freeform: Shape 34" title="triangles">
              <a:extLst>
                <a:ext uri="{FF2B5EF4-FFF2-40B4-BE49-F238E27FC236}">
                  <a16:creationId xmlns:a16="http://schemas.microsoft.com/office/drawing/2014/main" id="{46388FFC-A32B-4514-81BB-C3D905A13EF6}"/>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6" name="Freeform: Shape 35" title="triangles">
              <a:extLst>
                <a:ext uri="{FF2B5EF4-FFF2-40B4-BE49-F238E27FC236}">
                  <a16:creationId xmlns:a16="http://schemas.microsoft.com/office/drawing/2014/main" id="{7C8EC497-F3D0-40FB-86F3-7B4707763BE1}"/>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86223012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53</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24" name="Subtitle 6">
            <a:extLst>
              <a:ext uri="{FF2B5EF4-FFF2-40B4-BE49-F238E27FC236}">
                <a16:creationId xmlns:a16="http://schemas.microsoft.com/office/drawing/2014/main" id="{E9071AB9-99FB-49E6-AB40-81DC4A76B627}"/>
              </a:ext>
            </a:extLst>
          </p:cNvPr>
          <p:cNvSpPr txBox="1">
            <a:spLocks/>
          </p:cNvSpPr>
          <p:nvPr/>
        </p:nvSpPr>
        <p:spPr>
          <a:xfrm>
            <a:off x="282559" y="1299674"/>
            <a:ext cx="5805594"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dirty="0">
                <a:solidFill>
                  <a:srgbClr val="1480CA"/>
                </a:solidFill>
              </a:rPr>
              <a:t>&lt;!DOCTYPE html&gt;</a:t>
            </a:r>
          </a:p>
          <a:p>
            <a:r>
              <a:rPr lang="en-US" sz="1400" dirty="0">
                <a:solidFill>
                  <a:srgbClr val="1480CA"/>
                </a:solidFill>
              </a:rPr>
              <a:t>&lt;html lang="en"&gt;</a:t>
            </a:r>
          </a:p>
          <a:p>
            <a:r>
              <a:rPr lang="en-US" sz="1400" dirty="0">
                <a:solidFill>
                  <a:srgbClr val="1480CA"/>
                </a:solidFill>
              </a:rPr>
              <a:t>&lt;head&gt;</a:t>
            </a:r>
          </a:p>
          <a:p>
            <a:r>
              <a:rPr lang="en-US" sz="1400" dirty="0">
                <a:solidFill>
                  <a:srgbClr val="1480CA"/>
                </a:solidFill>
              </a:rPr>
              <a:t>     &lt;title&gt;myweb&lt;/title&gt;</a:t>
            </a:r>
          </a:p>
          <a:p>
            <a:r>
              <a:rPr lang="en-US" sz="1400" dirty="0">
                <a:solidFill>
                  <a:srgbClr val="1480CA"/>
                </a:solidFill>
              </a:rPr>
              <a:t>&lt;/head&gt;</a:t>
            </a:r>
          </a:p>
          <a:p>
            <a:r>
              <a:rPr lang="en-US" sz="1400" dirty="0">
                <a:solidFill>
                  <a:srgbClr val="1480CA"/>
                </a:solidFill>
              </a:rPr>
              <a:t>&lt;body&gt;</a:t>
            </a:r>
          </a:p>
          <a:p>
            <a:r>
              <a:rPr lang="en-US" sz="1400" dirty="0">
                <a:solidFill>
                  <a:srgbClr val="1480CA"/>
                </a:solidFill>
              </a:rPr>
              <a:t>  </a:t>
            </a:r>
          </a:p>
          <a:p>
            <a:r>
              <a:rPr lang="en-US" sz="1400" dirty="0">
                <a:solidFill>
                  <a:srgbClr val="1480CA"/>
                </a:solidFill>
              </a:rPr>
              <a:t>  &lt;h1&gt;Hello World&lt;/h1&gt;</a:t>
            </a:r>
          </a:p>
          <a:p>
            <a:r>
              <a:rPr lang="en-US" sz="1400" dirty="0">
                <a:solidFill>
                  <a:srgbClr val="1480CA"/>
                </a:solidFill>
              </a:rPr>
              <a:t>  &lt;h2&gt;Hello World&lt;/h2&gt;</a:t>
            </a:r>
          </a:p>
          <a:p>
            <a:r>
              <a:rPr lang="en-US" sz="1400" dirty="0">
                <a:solidFill>
                  <a:srgbClr val="1480CA"/>
                </a:solidFill>
              </a:rPr>
              <a:t>  &lt;h3&gt;Hello World&lt;/h3&gt;</a:t>
            </a:r>
          </a:p>
          <a:p>
            <a:r>
              <a:rPr lang="en-US" sz="1400" dirty="0">
                <a:solidFill>
                  <a:srgbClr val="1480CA"/>
                </a:solidFill>
              </a:rPr>
              <a:t>  &lt;h4&gt;Hello World&lt;/h4&gt;</a:t>
            </a:r>
          </a:p>
          <a:p>
            <a:r>
              <a:rPr lang="en-US" sz="1400" dirty="0">
                <a:solidFill>
                  <a:srgbClr val="1480CA"/>
                </a:solidFill>
              </a:rPr>
              <a:t>  &lt;h5&gt;Hello World&lt;/h5&gt;</a:t>
            </a:r>
          </a:p>
          <a:p>
            <a:r>
              <a:rPr lang="en-US" sz="1400" dirty="0">
                <a:solidFill>
                  <a:srgbClr val="1480CA"/>
                </a:solidFill>
              </a:rPr>
              <a:t>  &lt;h6&gt;Hello World&lt;/h6&gt;</a:t>
            </a:r>
            <a:br>
              <a:rPr lang="en-US" sz="1400" dirty="0">
                <a:solidFill>
                  <a:srgbClr val="1480CA"/>
                </a:solidFill>
              </a:rPr>
            </a:br>
            <a:r>
              <a:rPr lang="en-US" sz="1400" dirty="0">
                <a:solidFill>
                  <a:srgbClr val="1480CA"/>
                </a:solidFill>
              </a:rPr>
              <a:t>&lt;/body&gt;</a:t>
            </a:r>
          </a:p>
          <a:p>
            <a:r>
              <a:rPr lang="en-US" sz="1400" dirty="0">
                <a:solidFill>
                  <a:srgbClr val="1480CA"/>
                </a:solidFill>
              </a:rPr>
              <a:t>&lt;/html&gt;</a:t>
            </a:r>
          </a:p>
          <a:p>
            <a:pPr>
              <a:lnSpc>
                <a:spcPct val="100000"/>
              </a:lnSpc>
            </a:pPr>
            <a:endParaRPr lang="en-US" sz="1600" b="1" dirty="0">
              <a:solidFill>
                <a:srgbClr val="1480CA"/>
              </a:solidFill>
            </a:endParaRPr>
          </a:p>
        </p:txBody>
      </p:sp>
      <p:sp>
        <p:nvSpPr>
          <p:cNvPr id="25" name="Title 1">
            <a:extLst>
              <a:ext uri="{FF2B5EF4-FFF2-40B4-BE49-F238E27FC236}">
                <a16:creationId xmlns:a16="http://schemas.microsoft.com/office/drawing/2014/main" id="{C6CFCF29-36E6-4AD9-B572-5E0CD92E655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solidFill>
                  <a:schemeClr val="accent3">
                    <a:lumMod val="60000"/>
                    <a:lumOff val="40000"/>
                  </a:schemeClr>
                </a:solidFill>
                <a:latin typeface="Rockwell"/>
              </a:rPr>
              <a:t>Heading </a:t>
            </a:r>
            <a:r>
              <a:rPr lang="en-US" dirty="0">
                <a:solidFill>
                  <a:schemeClr val="accent3">
                    <a:lumMod val="60000"/>
                    <a:lumOff val="40000"/>
                  </a:schemeClr>
                </a:solidFill>
                <a:latin typeface="Rockwell"/>
              </a:rPr>
              <a:t>2-2</a:t>
            </a:r>
            <a:endPar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nvGrpSpPr>
          <p:cNvPr id="17" name="Group 16">
            <a:extLst>
              <a:ext uri="{FF2B5EF4-FFF2-40B4-BE49-F238E27FC236}">
                <a16:creationId xmlns:a16="http://schemas.microsoft.com/office/drawing/2014/main" id="{83AC0DA6-7656-4DDA-93A3-266779226651}"/>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8" name="Freeform: Shape 17" title="triangles">
              <a:extLst>
                <a:ext uri="{FF2B5EF4-FFF2-40B4-BE49-F238E27FC236}">
                  <a16:creationId xmlns:a16="http://schemas.microsoft.com/office/drawing/2014/main" id="{5E382B4D-56F5-4BCD-951B-54C3D38223CA}"/>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E628B51A-684E-4C28-B5F9-6243467068E0}"/>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20934086-859E-447E-A182-B22C3BDF5010}"/>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D73F1FA8-C0DB-4519-8EF9-53D0298AB66A}"/>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8417698C-13DD-44A4-B3E0-CC46BAF0F89A}"/>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54E89F2F-1FD5-4BBF-A5B4-3C09001E0EF5}"/>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BFF92C70-176D-4E41-AF7B-E7CAE0AEA945}"/>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A1100C60-6D07-4EDA-BD6A-62A4B1B4F129}"/>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B5293650-CD80-464A-882C-54AE181B350F}"/>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6328A682-1B66-453E-B80C-027F8BA376BF}"/>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3" name="Freeform: Shape 32" title="triangles">
              <a:extLst>
                <a:ext uri="{FF2B5EF4-FFF2-40B4-BE49-F238E27FC236}">
                  <a16:creationId xmlns:a16="http://schemas.microsoft.com/office/drawing/2014/main" id="{469511E0-2994-453D-AEBC-B76503E19123}"/>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4" name="Freeform: Shape 33" title="triangles">
              <a:extLst>
                <a:ext uri="{FF2B5EF4-FFF2-40B4-BE49-F238E27FC236}">
                  <a16:creationId xmlns:a16="http://schemas.microsoft.com/office/drawing/2014/main" id="{4C3641B1-891F-4034-9947-C77B765DDDBA}"/>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5" name="Freeform: Shape 34" title="triangles">
              <a:extLst>
                <a:ext uri="{FF2B5EF4-FFF2-40B4-BE49-F238E27FC236}">
                  <a16:creationId xmlns:a16="http://schemas.microsoft.com/office/drawing/2014/main" id="{3454D658-D7D7-4A4E-9385-837000EC9746}"/>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6" name="Freeform: Shape 35" title="triangles">
              <a:extLst>
                <a:ext uri="{FF2B5EF4-FFF2-40B4-BE49-F238E27FC236}">
                  <a16:creationId xmlns:a16="http://schemas.microsoft.com/office/drawing/2014/main" id="{F00DC9AB-CF9C-4066-B6DF-FDFB4867DF4D}"/>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7" name="Subtitle 6">
            <a:extLst>
              <a:ext uri="{FF2B5EF4-FFF2-40B4-BE49-F238E27FC236}">
                <a16:creationId xmlns:a16="http://schemas.microsoft.com/office/drawing/2014/main" id="{EB236547-0B24-4DCB-BC2A-D34CD53C6E47}"/>
              </a:ext>
            </a:extLst>
          </p:cNvPr>
          <p:cNvSpPr txBox="1">
            <a:spLocks/>
          </p:cNvSpPr>
          <p:nvPr/>
        </p:nvSpPr>
        <p:spPr>
          <a:xfrm>
            <a:off x="6088153" y="1297085"/>
            <a:ext cx="5805594"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1600" b="1" dirty="0">
              <a:solidFill>
                <a:srgbClr val="1480CA"/>
              </a:solidFill>
            </a:endParaRPr>
          </a:p>
        </p:txBody>
      </p:sp>
      <p:pic>
        <p:nvPicPr>
          <p:cNvPr id="3" name="Picture 2">
            <a:extLst>
              <a:ext uri="{FF2B5EF4-FFF2-40B4-BE49-F238E27FC236}">
                <a16:creationId xmlns:a16="http://schemas.microsoft.com/office/drawing/2014/main" id="{94056915-F31F-4EE8-80C9-F3FA1E7F8D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31965" y="1573537"/>
            <a:ext cx="5352534" cy="4293415"/>
          </a:xfrm>
          <a:prstGeom prst="rect">
            <a:avLst/>
          </a:prstGeom>
        </p:spPr>
      </p:pic>
    </p:spTree>
    <p:extLst>
      <p:ext uri="{BB962C8B-B14F-4D97-AF65-F5344CB8AC3E}">
        <p14:creationId xmlns:p14="http://schemas.microsoft.com/office/powerpoint/2010/main" val="298885706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54</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84EC3A48-3FB6-4AB3-8514-3EFEADD6881F}"/>
              </a:ext>
            </a:extLst>
          </p:cNvPr>
          <p:cNvSpPr txBox="1">
            <a:spLocks/>
          </p:cNvSpPr>
          <p:nvPr/>
        </p:nvSpPr>
        <p:spPr>
          <a:xfrm>
            <a:off x="290407" y="1289958"/>
            <a:ext cx="11606393"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b="1" dirty="0">
                <a:solidFill>
                  <a:sysClr val="windowText" lastClr="000000"/>
                </a:solidFill>
              </a:rPr>
              <a:t>HTML contains several elements for defining text with a special meaning. </a:t>
            </a:r>
          </a:p>
        </p:txBody>
      </p:sp>
      <p:sp>
        <p:nvSpPr>
          <p:cNvPr id="7" name="Title 1">
            <a:extLst>
              <a:ext uri="{FF2B5EF4-FFF2-40B4-BE49-F238E27FC236}">
                <a16:creationId xmlns:a16="http://schemas.microsoft.com/office/drawing/2014/main" id="{3922A7A1-93D8-4489-87AA-9571E1F2540C}"/>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Basic Tags 2</a:t>
            </a:r>
            <a:r>
              <a:rPr lang="en-US" dirty="0">
                <a:solidFill>
                  <a:schemeClr val="accent3">
                    <a:lumMod val="60000"/>
                    <a:lumOff val="40000"/>
                  </a:schemeClr>
                </a:solidFill>
              </a:rPr>
              <a:t>-9</a:t>
            </a:r>
            <a:endPar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aphicFrame>
        <p:nvGraphicFramePr>
          <p:cNvPr id="8" name="Table 2">
            <a:extLst>
              <a:ext uri="{FF2B5EF4-FFF2-40B4-BE49-F238E27FC236}">
                <a16:creationId xmlns:a16="http://schemas.microsoft.com/office/drawing/2014/main" id="{D7450A72-4AC2-4593-8426-549C5012B078}"/>
              </a:ext>
            </a:extLst>
          </p:cNvPr>
          <p:cNvGraphicFramePr>
            <a:graphicFrameLocks noGrp="1"/>
          </p:cNvGraphicFramePr>
          <p:nvPr>
            <p:extLst>
              <p:ext uri="{D42A27DB-BD31-4B8C-83A1-F6EECF244321}">
                <p14:modId xmlns:p14="http://schemas.microsoft.com/office/powerpoint/2010/main" val="1989158660"/>
              </p:ext>
            </p:extLst>
          </p:nvPr>
        </p:nvGraphicFramePr>
        <p:xfrm>
          <a:off x="522509" y="1896264"/>
          <a:ext cx="11178344" cy="4071925"/>
        </p:xfrm>
        <a:graphic>
          <a:graphicData uri="http://schemas.openxmlformats.org/drawingml/2006/table">
            <a:tbl>
              <a:tblPr firstRow="1" bandRow="1">
                <a:tableStyleId>{F5AB1C69-6EDB-4FF4-983F-18BD219EF322}</a:tableStyleId>
              </a:tblPr>
              <a:tblGrid>
                <a:gridCol w="5589172">
                  <a:extLst>
                    <a:ext uri="{9D8B030D-6E8A-4147-A177-3AD203B41FA5}">
                      <a16:colId xmlns:a16="http://schemas.microsoft.com/office/drawing/2014/main" val="267845631"/>
                    </a:ext>
                  </a:extLst>
                </a:gridCol>
                <a:gridCol w="5589172">
                  <a:extLst>
                    <a:ext uri="{9D8B030D-6E8A-4147-A177-3AD203B41FA5}">
                      <a16:colId xmlns:a16="http://schemas.microsoft.com/office/drawing/2014/main" val="3621487744"/>
                    </a:ext>
                  </a:extLst>
                </a:gridCol>
              </a:tblGrid>
              <a:tr h="370175">
                <a:tc>
                  <a:txBody>
                    <a:bodyPr/>
                    <a:lstStyle/>
                    <a:p>
                      <a:pPr algn="ctr"/>
                      <a:r>
                        <a:rPr lang="en-US" sz="1800" dirty="0"/>
                        <a:t>Tag</a:t>
                      </a:r>
                    </a:p>
                  </a:txBody>
                  <a:tcPr/>
                </a:tc>
                <a:tc>
                  <a:txBody>
                    <a:bodyPr/>
                    <a:lstStyle/>
                    <a:p>
                      <a:pPr algn="ctr"/>
                      <a:r>
                        <a:rPr lang="en-US" sz="1800" dirty="0"/>
                        <a:t>Description</a:t>
                      </a:r>
                    </a:p>
                  </a:txBody>
                  <a:tcPr/>
                </a:tc>
                <a:extLst>
                  <a:ext uri="{0D108BD9-81ED-4DB2-BD59-A6C34878D82A}">
                    <a16:rowId xmlns:a16="http://schemas.microsoft.com/office/drawing/2014/main" val="3332676253"/>
                  </a:ext>
                </a:extLst>
              </a:tr>
              <a:tr h="370175">
                <a:tc>
                  <a:txBody>
                    <a:bodyPr/>
                    <a:lstStyle/>
                    <a:p>
                      <a:pPr algn="ctr"/>
                      <a:r>
                        <a:rPr lang="en-US" sz="1800" dirty="0">
                          <a:solidFill>
                            <a:srgbClr val="1F7F3D"/>
                          </a:solidFill>
                        </a:rPr>
                        <a:t>&lt;b&gt;</a:t>
                      </a:r>
                    </a:p>
                  </a:txBody>
                  <a:tcPr/>
                </a:tc>
                <a:tc>
                  <a:txBody>
                    <a:bodyPr/>
                    <a:lstStyle/>
                    <a:p>
                      <a:pPr algn="ctr"/>
                      <a:r>
                        <a:rPr lang="en-US" sz="1800" dirty="0"/>
                        <a:t>Bold text</a:t>
                      </a:r>
                    </a:p>
                  </a:txBody>
                  <a:tcPr/>
                </a:tc>
                <a:extLst>
                  <a:ext uri="{0D108BD9-81ED-4DB2-BD59-A6C34878D82A}">
                    <a16:rowId xmlns:a16="http://schemas.microsoft.com/office/drawing/2014/main" val="506048228"/>
                  </a:ext>
                </a:extLst>
              </a:tr>
              <a:tr h="370175">
                <a:tc>
                  <a:txBody>
                    <a:bodyPr/>
                    <a:lstStyle/>
                    <a:p>
                      <a:pPr algn="ctr"/>
                      <a:r>
                        <a:rPr lang="en-US" sz="1800" dirty="0">
                          <a:solidFill>
                            <a:srgbClr val="1F7F3D"/>
                          </a:solidFill>
                        </a:rPr>
                        <a:t>&lt;strong&gt;</a:t>
                      </a:r>
                    </a:p>
                  </a:txBody>
                  <a:tcPr/>
                </a:tc>
                <a:tc>
                  <a:txBody>
                    <a:bodyPr/>
                    <a:lstStyle/>
                    <a:p>
                      <a:pPr algn="ctr"/>
                      <a:r>
                        <a:rPr lang="en-US" sz="1800" dirty="0"/>
                        <a:t>Important text</a:t>
                      </a:r>
                    </a:p>
                  </a:txBody>
                  <a:tcPr/>
                </a:tc>
                <a:extLst>
                  <a:ext uri="{0D108BD9-81ED-4DB2-BD59-A6C34878D82A}">
                    <a16:rowId xmlns:a16="http://schemas.microsoft.com/office/drawing/2014/main" val="3385511030"/>
                  </a:ext>
                </a:extLst>
              </a:tr>
              <a:tr h="370175">
                <a:tc>
                  <a:txBody>
                    <a:bodyPr/>
                    <a:lstStyle/>
                    <a:p>
                      <a:pPr algn="ctr"/>
                      <a:r>
                        <a:rPr lang="en-US" sz="1800" dirty="0">
                          <a:solidFill>
                            <a:srgbClr val="1F7F3D"/>
                          </a:solidFill>
                        </a:rPr>
                        <a:t>&lt;i&gt;</a:t>
                      </a:r>
                    </a:p>
                  </a:txBody>
                  <a:tcPr/>
                </a:tc>
                <a:tc>
                  <a:txBody>
                    <a:bodyPr/>
                    <a:lstStyle/>
                    <a:p>
                      <a:pPr algn="ctr"/>
                      <a:r>
                        <a:rPr lang="en-US" sz="1800" dirty="0"/>
                        <a:t>Italic text</a:t>
                      </a:r>
                    </a:p>
                  </a:txBody>
                  <a:tcPr/>
                </a:tc>
                <a:extLst>
                  <a:ext uri="{0D108BD9-81ED-4DB2-BD59-A6C34878D82A}">
                    <a16:rowId xmlns:a16="http://schemas.microsoft.com/office/drawing/2014/main" val="543144585"/>
                  </a:ext>
                </a:extLst>
              </a:tr>
              <a:tr h="370175">
                <a:tc>
                  <a:txBody>
                    <a:bodyPr/>
                    <a:lstStyle/>
                    <a:p>
                      <a:pPr algn="ctr"/>
                      <a:r>
                        <a:rPr lang="en-US" sz="1800" dirty="0">
                          <a:solidFill>
                            <a:srgbClr val="1F7F3D"/>
                          </a:solidFill>
                        </a:rPr>
                        <a:t>&lt;em&gt;</a:t>
                      </a:r>
                    </a:p>
                  </a:txBody>
                  <a:tcPr/>
                </a:tc>
                <a:tc>
                  <a:txBody>
                    <a:bodyPr/>
                    <a:lstStyle/>
                    <a:p>
                      <a:pPr algn="ctr"/>
                      <a:r>
                        <a:rPr lang="en-US" sz="1800" dirty="0"/>
                        <a:t>Emphasized text</a:t>
                      </a:r>
                    </a:p>
                  </a:txBody>
                  <a:tcPr/>
                </a:tc>
                <a:extLst>
                  <a:ext uri="{0D108BD9-81ED-4DB2-BD59-A6C34878D82A}">
                    <a16:rowId xmlns:a16="http://schemas.microsoft.com/office/drawing/2014/main" val="1664144451"/>
                  </a:ext>
                </a:extLst>
              </a:tr>
              <a:tr h="370175">
                <a:tc>
                  <a:txBody>
                    <a:bodyPr/>
                    <a:lstStyle/>
                    <a:p>
                      <a:pPr algn="ctr"/>
                      <a:r>
                        <a:rPr lang="en-US" sz="1800" dirty="0">
                          <a:solidFill>
                            <a:srgbClr val="1F7F3D"/>
                          </a:solidFill>
                        </a:rPr>
                        <a:t>&lt;mark&gt;</a:t>
                      </a:r>
                    </a:p>
                  </a:txBody>
                  <a:tcPr/>
                </a:tc>
                <a:tc>
                  <a:txBody>
                    <a:bodyPr/>
                    <a:lstStyle/>
                    <a:p>
                      <a:pPr algn="ctr"/>
                      <a:r>
                        <a:rPr lang="en-US" sz="1800" dirty="0"/>
                        <a:t>Marked text</a:t>
                      </a:r>
                    </a:p>
                  </a:txBody>
                  <a:tcPr/>
                </a:tc>
                <a:extLst>
                  <a:ext uri="{0D108BD9-81ED-4DB2-BD59-A6C34878D82A}">
                    <a16:rowId xmlns:a16="http://schemas.microsoft.com/office/drawing/2014/main" val="3218674405"/>
                  </a:ext>
                </a:extLst>
              </a:tr>
              <a:tr h="37017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1F7F3D"/>
                          </a:solidFill>
                        </a:rPr>
                        <a:t>&lt;small&gt;</a:t>
                      </a:r>
                    </a:p>
                  </a:txBody>
                  <a:tcPr/>
                </a:tc>
                <a:tc>
                  <a:txBody>
                    <a:bodyPr/>
                    <a:lstStyle/>
                    <a:p>
                      <a:pPr algn="ctr"/>
                      <a:r>
                        <a:rPr lang="en-US" sz="1800" dirty="0"/>
                        <a:t>Smaller text</a:t>
                      </a:r>
                    </a:p>
                  </a:txBody>
                  <a:tcPr/>
                </a:tc>
                <a:extLst>
                  <a:ext uri="{0D108BD9-81ED-4DB2-BD59-A6C34878D82A}">
                    <a16:rowId xmlns:a16="http://schemas.microsoft.com/office/drawing/2014/main" val="4029699774"/>
                  </a:ext>
                </a:extLst>
              </a:tr>
              <a:tr h="370175">
                <a:tc>
                  <a:txBody>
                    <a:bodyPr/>
                    <a:lstStyle/>
                    <a:p>
                      <a:pPr algn="ctr"/>
                      <a:r>
                        <a:rPr lang="en-US" sz="1800" dirty="0">
                          <a:solidFill>
                            <a:srgbClr val="1F7F3D"/>
                          </a:solidFill>
                        </a:rPr>
                        <a:t>&lt;del&gt;</a:t>
                      </a:r>
                    </a:p>
                  </a:txBody>
                  <a:tcPr/>
                </a:tc>
                <a:tc>
                  <a:txBody>
                    <a:bodyPr/>
                    <a:lstStyle/>
                    <a:p>
                      <a:pPr algn="ctr"/>
                      <a:r>
                        <a:rPr lang="en-US" sz="1800" dirty="0"/>
                        <a:t>Deleted text</a:t>
                      </a:r>
                    </a:p>
                  </a:txBody>
                  <a:tcPr/>
                </a:tc>
                <a:extLst>
                  <a:ext uri="{0D108BD9-81ED-4DB2-BD59-A6C34878D82A}">
                    <a16:rowId xmlns:a16="http://schemas.microsoft.com/office/drawing/2014/main" val="3549982104"/>
                  </a:ext>
                </a:extLst>
              </a:tr>
              <a:tr h="370175">
                <a:tc>
                  <a:txBody>
                    <a:bodyPr/>
                    <a:lstStyle/>
                    <a:p>
                      <a:pPr algn="ctr"/>
                      <a:r>
                        <a:rPr lang="en-US" sz="1800" dirty="0">
                          <a:solidFill>
                            <a:srgbClr val="1F7F3D"/>
                          </a:solidFill>
                        </a:rPr>
                        <a:t>&lt;ins&gt;</a:t>
                      </a:r>
                    </a:p>
                  </a:txBody>
                  <a:tcPr/>
                </a:tc>
                <a:tc>
                  <a:txBody>
                    <a:bodyPr/>
                    <a:lstStyle/>
                    <a:p>
                      <a:pPr algn="ctr"/>
                      <a:r>
                        <a:rPr lang="en-US" sz="1800" dirty="0"/>
                        <a:t>Inserted text</a:t>
                      </a:r>
                    </a:p>
                  </a:txBody>
                  <a:tcPr/>
                </a:tc>
                <a:extLst>
                  <a:ext uri="{0D108BD9-81ED-4DB2-BD59-A6C34878D82A}">
                    <a16:rowId xmlns:a16="http://schemas.microsoft.com/office/drawing/2014/main" val="1257235260"/>
                  </a:ext>
                </a:extLst>
              </a:tr>
              <a:tr h="370175">
                <a:tc>
                  <a:txBody>
                    <a:bodyPr/>
                    <a:lstStyle/>
                    <a:p>
                      <a:pPr algn="ctr"/>
                      <a:r>
                        <a:rPr lang="en-US" sz="1800" dirty="0">
                          <a:solidFill>
                            <a:srgbClr val="1F7F3D"/>
                          </a:solidFill>
                        </a:rPr>
                        <a:t>&lt;sub&gt;</a:t>
                      </a:r>
                    </a:p>
                  </a:txBody>
                  <a:tcPr/>
                </a:tc>
                <a:tc>
                  <a:txBody>
                    <a:bodyPr/>
                    <a:lstStyle/>
                    <a:p>
                      <a:pPr algn="ctr"/>
                      <a:r>
                        <a:rPr lang="en-US" sz="1800" dirty="0"/>
                        <a:t>Subscript text</a:t>
                      </a:r>
                    </a:p>
                  </a:txBody>
                  <a:tcPr/>
                </a:tc>
                <a:extLst>
                  <a:ext uri="{0D108BD9-81ED-4DB2-BD59-A6C34878D82A}">
                    <a16:rowId xmlns:a16="http://schemas.microsoft.com/office/drawing/2014/main" val="420544307"/>
                  </a:ext>
                </a:extLst>
              </a:tr>
              <a:tr h="370175">
                <a:tc>
                  <a:txBody>
                    <a:bodyPr/>
                    <a:lstStyle/>
                    <a:p>
                      <a:pPr algn="ctr"/>
                      <a:r>
                        <a:rPr lang="en-US" sz="1800" dirty="0">
                          <a:solidFill>
                            <a:srgbClr val="1F7F3D"/>
                          </a:solidFill>
                        </a:rPr>
                        <a:t>&lt;sup&gt;</a:t>
                      </a:r>
                    </a:p>
                  </a:txBody>
                  <a:tcPr/>
                </a:tc>
                <a:tc>
                  <a:txBody>
                    <a:bodyPr/>
                    <a:lstStyle/>
                    <a:p>
                      <a:pPr algn="ctr"/>
                      <a:r>
                        <a:rPr lang="en-US" sz="1800" dirty="0"/>
                        <a:t>Superscript text</a:t>
                      </a:r>
                    </a:p>
                  </a:txBody>
                  <a:tcPr/>
                </a:tc>
                <a:extLst>
                  <a:ext uri="{0D108BD9-81ED-4DB2-BD59-A6C34878D82A}">
                    <a16:rowId xmlns:a16="http://schemas.microsoft.com/office/drawing/2014/main" val="2721294027"/>
                  </a:ext>
                </a:extLst>
              </a:tr>
            </a:tbl>
          </a:graphicData>
        </a:graphic>
      </p:graphicFrame>
      <p:grpSp>
        <p:nvGrpSpPr>
          <p:cNvPr id="9" name="Group 8">
            <a:extLst>
              <a:ext uri="{FF2B5EF4-FFF2-40B4-BE49-F238E27FC236}">
                <a16:creationId xmlns:a16="http://schemas.microsoft.com/office/drawing/2014/main" id="{D9C67057-CC49-44D5-B05B-8191D8AD6B9B}"/>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8F616B72-2136-4566-8DC3-32AD9662339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619E77DF-392E-4852-B3AA-AB9FC1249898}"/>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6" name="Freeform: Shape 15" title="triangles">
              <a:extLst>
                <a:ext uri="{FF2B5EF4-FFF2-40B4-BE49-F238E27FC236}">
                  <a16:creationId xmlns:a16="http://schemas.microsoft.com/office/drawing/2014/main" id="{BD912E25-1926-453B-9103-236EAD3C8981}"/>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6C7552DF-9A44-47AB-B715-B9F526B9170F}"/>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BBF8FDC3-8EB4-4CDC-B290-D7C67C50CFAB}"/>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F9B4B2B8-1E83-4654-89A9-037231D04097}"/>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9E27D68-CE5A-4D6A-831B-048CE3816163}"/>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B32A445F-9B13-4E9D-AA3F-3532FC91D77B}"/>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080A0F66-EB12-4D5A-9ADB-E048FF5E8F01}"/>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5B27F7AF-0028-429D-B97F-8DE750110C21}"/>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3950ED11-4126-443F-B089-2668348E6EA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87289382-231C-4AF7-AB0A-9CD9ED6DE0FD}"/>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D5EC5CB1-A658-42C9-8FA4-8349D76ADEC3}"/>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09690641-2B21-40C9-B083-A7D105A03340}"/>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3484163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55</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71FD7B89-C3C7-4763-8769-03A1DA08F43E}"/>
              </a:ext>
            </a:extLst>
          </p:cNvPr>
          <p:cNvSpPr txBox="1">
            <a:spLocks/>
          </p:cNvSpPr>
          <p:nvPr/>
        </p:nvSpPr>
        <p:spPr>
          <a:xfrm>
            <a:off x="290407" y="1289958"/>
            <a:ext cx="11606393"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5400" b="1" dirty="0">
              <a:solidFill>
                <a:sysClr val="windowText" lastClr="000000"/>
              </a:solidFill>
            </a:endParaRPr>
          </a:p>
        </p:txBody>
      </p:sp>
      <p:sp>
        <p:nvSpPr>
          <p:cNvPr id="7" name="Title 1">
            <a:extLst>
              <a:ext uri="{FF2B5EF4-FFF2-40B4-BE49-F238E27FC236}">
                <a16:creationId xmlns:a16="http://schemas.microsoft.com/office/drawing/2014/main" id="{E49E3DFD-C7BD-4712-97A3-43A503C94720}"/>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dirty="0">
                <a:solidFill>
                  <a:schemeClr val="accent3">
                    <a:lumMod val="60000"/>
                    <a:lumOff val="40000"/>
                  </a:schemeClr>
                </a:solidFill>
              </a:rPr>
              <a:t>Element 2-2</a:t>
            </a:r>
            <a:endParaRPr lang="en-US" sz="8800" dirty="0">
              <a:solidFill>
                <a:schemeClr val="accent3">
                  <a:lumMod val="60000"/>
                  <a:lumOff val="40000"/>
                </a:schemeClr>
              </a:solidFill>
            </a:endParaRPr>
          </a:p>
        </p:txBody>
      </p:sp>
      <p:grpSp>
        <p:nvGrpSpPr>
          <p:cNvPr id="9" name="Group 8">
            <a:extLst>
              <a:ext uri="{FF2B5EF4-FFF2-40B4-BE49-F238E27FC236}">
                <a16:creationId xmlns:a16="http://schemas.microsoft.com/office/drawing/2014/main" id="{4F39F4B6-8FC9-4976-AF3A-D344E2A4C366}"/>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473EB866-F8C6-480C-9EE8-87A86A0006C9}"/>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9D1A3347-556F-49E3-96F9-9AD0ADE51B48}"/>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6" name="Freeform: Shape 15" title="triangles">
              <a:extLst>
                <a:ext uri="{FF2B5EF4-FFF2-40B4-BE49-F238E27FC236}">
                  <a16:creationId xmlns:a16="http://schemas.microsoft.com/office/drawing/2014/main" id="{58426581-1B85-48B3-993B-2072473B01D8}"/>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728CCBE8-1CA9-470A-83B7-B33C59209550}"/>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FB0E126B-3952-46B8-B428-113EA298C05E}"/>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7483A93C-ABCA-4B38-BD27-470126121612}"/>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877EEE7A-A4A0-4E3C-808A-2010BA5AA8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C442BF3D-855C-45E0-BB9C-357DE206E32C}"/>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B64F2CB7-7CCB-4BBF-ABEC-C81CF034A9FD}"/>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115BDDF3-3DEF-4203-9A17-9FE3C43C6E07}"/>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CA456AD9-BBF9-4856-A19B-E87B4B425A86}"/>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9572A2A7-E46C-4916-B408-D02A10593590}"/>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59CF9388-D635-4E12-8CBF-4EB827C87215}"/>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9503E5CE-6C74-47AB-95A1-2D246755F30C}"/>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29307177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56</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365760" rIns="27432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600" b="1" dirty="0">
                <a:solidFill>
                  <a:schemeClr val="accent3">
                    <a:lumMod val="75000"/>
                  </a:schemeClr>
                </a:solidFill>
              </a:rPr>
              <a:t>All HTML documents must start with a &lt;!DOCTYPE&gt; declaration.</a:t>
            </a:r>
          </a:p>
          <a:p>
            <a:pPr>
              <a:lnSpc>
                <a:spcPct val="100000"/>
              </a:lnSpc>
            </a:pPr>
            <a:endParaRPr lang="en-US" sz="2600" b="1" dirty="0">
              <a:solidFill>
                <a:schemeClr val="accent3">
                  <a:lumMod val="75000"/>
                </a:schemeClr>
              </a:solidFill>
            </a:endParaRPr>
          </a:p>
          <a:p>
            <a:pPr>
              <a:lnSpc>
                <a:spcPct val="100000"/>
              </a:lnSpc>
            </a:pPr>
            <a:r>
              <a:rPr lang="en-US" sz="2600" b="1" dirty="0">
                <a:solidFill>
                  <a:schemeClr val="accent3">
                    <a:lumMod val="75000"/>
                  </a:schemeClr>
                </a:solidFill>
              </a:rPr>
              <a:t>The declaration is not an HTML tag. It is an "information" to the browser about what document type to expect.</a:t>
            </a:r>
          </a:p>
          <a:p>
            <a:pPr>
              <a:lnSpc>
                <a:spcPct val="100000"/>
              </a:lnSpc>
            </a:pPr>
            <a:endParaRPr lang="en-US" sz="2600" b="1" dirty="0">
              <a:solidFill>
                <a:schemeClr val="accent3">
                  <a:lumMod val="75000"/>
                </a:schemeClr>
              </a:solidFill>
            </a:endParaRPr>
          </a:p>
          <a:p>
            <a:pPr>
              <a:lnSpc>
                <a:spcPct val="100000"/>
              </a:lnSpc>
            </a:pPr>
            <a:r>
              <a:rPr lang="en-US" sz="2600" b="1" dirty="0">
                <a:solidFill>
                  <a:schemeClr val="accent3">
                    <a:lumMod val="75000"/>
                  </a:schemeClr>
                </a:solidFill>
              </a:rPr>
              <a:t>In HTML5, the &lt;!DOCTYPE&gt; declaration is simple:</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DOCTYPE</a:t>
            </a:r>
          </a:p>
        </p:txBody>
      </p:sp>
      <p:sp>
        <p:nvSpPr>
          <p:cNvPr id="17" name="Subtitle 6">
            <a:extLst>
              <a:ext uri="{FF2B5EF4-FFF2-40B4-BE49-F238E27FC236}">
                <a16:creationId xmlns:a16="http://schemas.microsoft.com/office/drawing/2014/main" id="{C64500B8-9CE3-4837-A677-D84E3E042361}"/>
              </a:ext>
            </a:extLst>
          </p:cNvPr>
          <p:cNvSpPr txBox="1">
            <a:spLocks/>
          </p:cNvSpPr>
          <p:nvPr/>
        </p:nvSpPr>
        <p:spPr>
          <a:xfrm>
            <a:off x="6119707" y="1289958"/>
            <a:ext cx="5805593" cy="4846320"/>
          </a:xfrm>
          <a:prstGeom prst="rect">
            <a:avLst/>
          </a:prstGeom>
          <a:solidFill>
            <a:schemeClr val="accent3">
              <a:lumMod val="50000"/>
            </a:schemeClr>
          </a:solidFill>
          <a:ln w="57150">
            <a:solidFill>
              <a:schemeClr val="accent3">
                <a:lumMod val="50000"/>
              </a:schemeClr>
            </a:solidFill>
          </a:ln>
        </p:spPr>
        <p:txBody>
          <a:bodyPr vert="horz" lIns="432000" tIns="27432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5400" b="1" dirty="0"/>
          </a:p>
          <a:p>
            <a:endParaRPr lang="en-US" sz="5400" b="1" dirty="0"/>
          </a:p>
          <a:p>
            <a:r>
              <a:rPr lang="en-US" sz="5400" b="1" dirty="0"/>
              <a:t>&lt;!DOCTYPE html&gt;</a:t>
            </a:r>
            <a:endParaRPr lang="en-US" b="1" dirty="0"/>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40272059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57</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69CF723E-9F27-4404-A5B7-9F80D039505E}"/>
              </a:ext>
            </a:extLst>
          </p:cNvPr>
          <p:cNvSpPr txBox="1">
            <a:spLocks/>
          </p:cNvSpPr>
          <p:nvPr/>
        </p:nvSpPr>
        <p:spPr>
          <a:xfrm>
            <a:off x="290407" y="1289958"/>
            <a:ext cx="11606393"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571500" indent="-571500">
              <a:lnSpc>
                <a:spcPct val="100000"/>
              </a:lnSpc>
              <a:buFont typeface="Arial" panose="020B0604020202020204" pitchFamily="34" charset="0"/>
              <a:buChar char="•"/>
            </a:pPr>
            <a:r>
              <a:rPr lang="en-US" sz="3600" b="1" dirty="0">
                <a:solidFill>
                  <a:sysClr val="windowText" lastClr="000000"/>
                </a:solidFill>
              </a:rPr>
              <a:t>An HTML document is made up of different elements, tags, and attributes, which specify content and its format. </a:t>
            </a:r>
          </a:p>
          <a:p>
            <a:pPr marL="571500" indent="-571500">
              <a:lnSpc>
                <a:spcPct val="100000"/>
              </a:lnSpc>
              <a:buFont typeface="Arial" panose="020B0604020202020204" pitchFamily="34" charset="0"/>
              <a:buChar char="•"/>
            </a:pPr>
            <a:r>
              <a:rPr lang="en-US" sz="3600" b="1" dirty="0">
                <a:solidFill>
                  <a:sysClr val="windowText" lastClr="000000"/>
                </a:solidFill>
              </a:rPr>
              <a:t>HTML is both a structural and presentational markup language.</a:t>
            </a:r>
          </a:p>
          <a:p>
            <a:pPr marL="571500" indent="-571500">
              <a:lnSpc>
                <a:spcPct val="100000"/>
              </a:lnSpc>
              <a:buFont typeface="Arial" panose="020B0604020202020204" pitchFamily="34" charset="0"/>
              <a:buChar char="•"/>
            </a:pPr>
            <a:r>
              <a:rPr lang="en-US" sz="3600" b="1" dirty="0">
                <a:solidFill>
                  <a:sysClr val="windowText" lastClr="000000"/>
                </a:solidFill>
              </a:rPr>
              <a:t>Structural markup specifies structure of content, while presentational markup specifies format. </a:t>
            </a:r>
          </a:p>
          <a:p>
            <a:pPr marL="571500" indent="-571500">
              <a:lnSpc>
                <a:spcPct val="100000"/>
              </a:lnSpc>
              <a:buFont typeface="Arial" panose="020B0604020202020204" pitchFamily="34" charset="0"/>
              <a:buChar char="•"/>
            </a:pPr>
            <a:r>
              <a:rPr lang="en-US" sz="3600" b="1" dirty="0">
                <a:solidFill>
                  <a:sysClr val="windowText" lastClr="000000"/>
                </a:solidFill>
              </a:rPr>
              <a:t>An HTML page is saved with . html extension. </a:t>
            </a:r>
          </a:p>
        </p:txBody>
      </p:sp>
      <p:sp>
        <p:nvSpPr>
          <p:cNvPr id="7" name="Title 1">
            <a:extLst>
              <a:ext uri="{FF2B5EF4-FFF2-40B4-BE49-F238E27FC236}">
                <a16:creationId xmlns:a16="http://schemas.microsoft.com/office/drawing/2014/main" id="{DA74C54C-01EA-4501-BA7E-E597515A3F61}"/>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Basic Tags</a:t>
            </a:r>
            <a:r>
              <a:rPr lang="en-US" dirty="0">
                <a:solidFill>
                  <a:schemeClr val="accent3">
                    <a:lumMod val="60000"/>
                    <a:lumOff val="40000"/>
                  </a:schemeClr>
                </a:solidFill>
              </a:rPr>
              <a:t> 1-9</a:t>
            </a:r>
            <a:endPar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nvGrpSpPr>
          <p:cNvPr id="8" name="Group 7">
            <a:extLst>
              <a:ext uri="{FF2B5EF4-FFF2-40B4-BE49-F238E27FC236}">
                <a16:creationId xmlns:a16="http://schemas.microsoft.com/office/drawing/2014/main" id="{2227E6BC-CFDA-4F46-AA98-E7FC2FE9428E}"/>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9" name="Freeform: Shape 8" title="triangles">
              <a:extLst>
                <a:ext uri="{FF2B5EF4-FFF2-40B4-BE49-F238E27FC236}">
                  <a16:creationId xmlns:a16="http://schemas.microsoft.com/office/drawing/2014/main" id="{FE1D30AF-40B2-49A0-817F-8FD35EC95D01}"/>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1" name="Freeform: Shape 10" title="triangles">
              <a:extLst>
                <a:ext uri="{FF2B5EF4-FFF2-40B4-BE49-F238E27FC236}">
                  <a16:creationId xmlns:a16="http://schemas.microsoft.com/office/drawing/2014/main" id="{68CD6EB0-6BD2-4B35-91CC-E0F07BBC4EE5}"/>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AD190A1D-493B-4357-8DE7-61C2DD87DDF7}"/>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6" name="Freeform: Shape 15" title="triangles">
              <a:extLst>
                <a:ext uri="{FF2B5EF4-FFF2-40B4-BE49-F238E27FC236}">
                  <a16:creationId xmlns:a16="http://schemas.microsoft.com/office/drawing/2014/main" id="{FAF4BA69-76EE-4B80-B4BB-52101C61906B}"/>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2C4CBBA7-93DA-449A-9C4D-5EC06AF51535}"/>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68BBAD95-5961-40F3-BB82-CCF44E7AAB54}"/>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CAD2FD8B-C835-458C-8742-EEC5E7D1B340}"/>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113464DF-B06A-4C1A-A04D-93F62FCDEDD8}"/>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05DF35AE-D4B0-4941-906E-717B371FEAAF}"/>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4568EF04-0FC5-487A-BFC6-DAF55B99430F}"/>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8FD0EA69-7573-4E43-9707-C5C33339045B}"/>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9040CB7A-807D-4294-B144-8DD3DCCAD791}"/>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8437F012-9066-4F05-AC76-0B6A96561342}"/>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8B89A7B2-F82D-4B83-859C-8842F66192D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1427627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58</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84EC3A48-3FB6-4AB3-8514-3EFEADD6881F}"/>
              </a:ext>
            </a:extLst>
          </p:cNvPr>
          <p:cNvSpPr txBox="1">
            <a:spLocks/>
          </p:cNvSpPr>
          <p:nvPr/>
        </p:nvSpPr>
        <p:spPr>
          <a:xfrm>
            <a:off x="290407" y="1289958"/>
            <a:ext cx="11606393"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b="1" dirty="0">
                <a:solidFill>
                  <a:sysClr val="windowText" lastClr="000000"/>
                </a:solidFill>
              </a:rPr>
              <a:t>Basic structure of an HTML document mainly consists of seven basic elements:</a:t>
            </a:r>
          </a:p>
          <a:p>
            <a:pPr>
              <a:lnSpc>
                <a:spcPct val="100000"/>
              </a:lnSpc>
            </a:pPr>
            <a:r>
              <a:rPr lang="en-US" sz="2800" b="1" dirty="0">
                <a:solidFill>
                  <a:sysClr val="windowText" lastClr="000000"/>
                </a:solidFill>
              </a:rPr>
              <a:t> </a:t>
            </a:r>
          </a:p>
        </p:txBody>
      </p:sp>
      <p:sp>
        <p:nvSpPr>
          <p:cNvPr id="7" name="Title 1">
            <a:extLst>
              <a:ext uri="{FF2B5EF4-FFF2-40B4-BE49-F238E27FC236}">
                <a16:creationId xmlns:a16="http://schemas.microsoft.com/office/drawing/2014/main" id="{3922A7A1-93D8-4489-87AA-9571E1F2540C}"/>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Basic Tags 2</a:t>
            </a:r>
            <a:r>
              <a:rPr lang="en-US" dirty="0">
                <a:solidFill>
                  <a:schemeClr val="accent3">
                    <a:lumMod val="60000"/>
                    <a:lumOff val="40000"/>
                  </a:schemeClr>
                </a:solidFill>
              </a:rPr>
              <a:t>-9</a:t>
            </a:r>
            <a:endPar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aphicFrame>
        <p:nvGraphicFramePr>
          <p:cNvPr id="8" name="Table 2">
            <a:extLst>
              <a:ext uri="{FF2B5EF4-FFF2-40B4-BE49-F238E27FC236}">
                <a16:creationId xmlns:a16="http://schemas.microsoft.com/office/drawing/2014/main" id="{D7450A72-4AC2-4593-8426-549C5012B078}"/>
              </a:ext>
            </a:extLst>
          </p:cNvPr>
          <p:cNvGraphicFramePr>
            <a:graphicFrameLocks noGrp="1"/>
          </p:cNvGraphicFramePr>
          <p:nvPr/>
        </p:nvGraphicFramePr>
        <p:xfrm>
          <a:off x="522509" y="1896264"/>
          <a:ext cx="11178344" cy="4145280"/>
        </p:xfrm>
        <a:graphic>
          <a:graphicData uri="http://schemas.openxmlformats.org/drawingml/2006/table">
            <a:tbl>
              <a:tblPr firstRow="1" bandRow="1">
                <a:tableStyleId>{F5AB1C69-6EDB-4FF4-983F-18BD219EF322}</a:tableStyleId>
              </a:tblPr>
              <a:tblGrid>
                <a:gridCol w="5589172">
                  <a:extLst>
                    <a:ext uri="{9D8B030D-6E8A-4147-A177-3AD203B41FA5}">
                      <a16:colId xmlns:a16="http://schemas.microsoft.com/office/drawing/2014/main" val="267845631"/>
                    </a:ext>
                  </a:extLst>
                </a:gridCol>
                <a:gridCol w="5589172">
                  <a:extLst>
                    <a:ext uri="{9D8B030D-6E8A-4147-A177-3AD203B41FA5}">
                      <a16:colId xmlns:a16="http://schemas.microsoft.com/office/drawing/2014/main" val="3621487744"/>
                    </a:ext>
                  </a:extLst>
                </a:gridCol>
              </a:tblGrid>
              <a:tr h="487750">
                <a:tc>
                  <a:txBody>
                    <a:bodyPr/>
                    <a:lstStyle/>
                    <a:p>
                      <a:pPr algn="ctr"/>
                      <a:r>
                        <a:rPr lang="en-US" sz="2800" dirty="0"/>
                        <a:t>Tag Name</a:t>
                      </a:r>
                    </a:p>
                  </a:txBody>
                  <a:tcPr/>
                </a:tc>
                <a:tc>
                  <a:txBody>
                    <a:bodyPr/>
                    <a:lstStyle/>
                    <a:p>
                      <a:pPr algn="ctr"/>
                      <a:r>
                        <a:rPr lang="en-US" sz="2800" dirty="0"/>
                        <a:t>Tag</a:t>
                      </a:r>
                    </a:p>
                  </a:txBody>
                  <a:tcPr/>
                </a:tc>
                <a:extLst>
                  <a:ext uri="{0D108BD9-81ED-4DB2-BD59-A6C34878D82A}">
                    <a16:rowId xmlns:a16="http://schemas.microsoft.com/office/drawing/2014/main" val="3332676253"/>
                  </a:ext>
                </a:extLst>
              </a:tr>
              <a:tr h="487750">
                <a:tc>
                  <a:txBody>
                    <a:bodyPr/>
                    <a:lstStyle/>
                    <a:p>
                      <a:pPr algn="ctr"/>
                      <a:r>
                        <a:rPr lang="en-US" sz="2800" dirty="0"/>
                        <a:t>html</a:t>
                      </a:r>
                    </a:p>
                  </a:txBody>
                  <a:tcPr/>
                </a:tc>
                <a:tc>
                  <a:txBody>
                    <a:bodyPr/>
                    <a:lstStyle/>
                    <a:p>
                      <a:pPr algn="ctr"/>
                      <a:r>
                        <a:rPr lang="en-US" sz="2800" dirty="0"/>
                        <a:t>&lt;html&gt;</a:t>
                      </a:r>
                    </a:p>
                  </a:txBody>
                  <a:tcPr/>
                </a:tc>
                <a:extLst>
                  <a:ext uri="{0D108BD9-81ED-4DB2-BD59-A6C34878D82A}">
                    <a16:rowId xmlns:a16="http://schemas.microsoft.com/office/drawing/2014/main" val="506048228"/>
                  </a:ext>
                </a:extLst>
              </a:tr>
              <a:tr h="487750">
                <a:tc>
                  <a:txBody>
                    <a:bodyPr/>
                    <a:lstStyle/>
                    <a:p>
                      <a:pPr algn="ctr"/>
                      <a:r>
                        <a:rPr lang="en-US" sz="2800" dirty="0"/>
                        <a:t>head</a:t>
                      </a:r>
                    </a:p>
                  </a:txBody>
                  <a:tcPr/>
                </a:tc>
                <a:tc>
                  <a:txBody>
                    <a:bodyPr/>
                    <a:lstStyle/>
                    <a:p>
                      <a:pPr algn="ctr"/>
                      <a:r>
                        <a:rPr lang="en-US" sz="2800" dirty="0"/>
                        <a:t>&lt;head&gt;</a:t>
                      </a:r>
                    </a:p>
                  </a:txBody>
                  <a:tcPr/>
                </a:tc>
                <a:extLst>
                  <a:ext uri="{0D108BD9-81ED-4DB2-BD59-A6C34878D82A}">
                    <a16:rowId xmlns:a16="http://schemas.microsoft.com/office/drawing/2014/main" val="3385511030"/>
                  </a:ext>
                </a:extLst>
              </a:tr>
              <a:tr h="487750">
                <a:tc>
                  <a:txBody>
                    <a:bodyPr/>
                    <a:lstStyle/>
                    <a:p>
                      <a:pPr algn="ctr"/>
                      <a:r>
                        <a:rPr lang="en-US" sz="2800" dirty="0"/>
                        <a:t>title</a:t>
                      </a:r>
                    </a:p>
                  </a:txBody>
                  <a:tcPr/>
                </a:tc>
                <a:tc>
                  <a:txBody>
                    <a:bodyPr/>
                    <a:lstStyle/>
                    <a:p>
                      <a:pPr algn="ctr"/>
                      <a:r>
                        <a:rPr lang="en-US" sz="2800" dirty="0"/>
                        <a:t>&lt;title&gt;</a:t>
                      </a:r>
                    </a:p>
                  </a:txBody>
                  <a:tcPr/>
                </a:tc>
                <a:extLst>
                  <a:ext uri="{0D108BD9-81ED-4DB2-BD59-A6C34878D82A}">
                    <a16:rowId xmlns:a16="http://schemas.microsoft.com/office/drawing/2014/main" val="543144585"/>
                  </a:ext>
                </a:extLst>
              </a:tr>
              <a:tr h="487750">
                <a:tc>
                  <a:txBody>
                    <a:bodyPr/>
                    <a:lstStyle/>
                    <a:p>
                      <a:pPr algn="ctr"/>
                      <a:r>
                        <a:rPr lang="en-US" sz="2800" dirty="0"/>
                        <a:t>meta</a:t>
                      </a:r>
                    </a:p>
                  </a:txBody>
                  <a:tcPr/>
                </a:tc>
                <a:tc>
                  <a:txBody>
                    <a:bodyPr/>
                    <a:lstStyle/>
                    <a:p>
                      <a:pPr algn="ctr"/>
                      <a:r>
                        <a:rPr lang="en-US" sz="2800" dirty="0"/>
                        <a:t>&lt;meta&gt;</a:t>
                      </a:r>
                    </a:p>
                  </a:txBody>
                  <a:tcPr/>
                </a:tc>
                <a:extLst>
                  <a:ext uri="{0D108BD9-81ED-4DB2-BD59-A6C34878D82A}">
                    <a16:rowId xmlns:a16="http://schemas.microsoft.com/office/drawing/2014/main" val="1664144451"/>
                  </a:ext>
                </a:extLst>
              </a:tr>
              <a:tr h="487750">
                <a:tc>
                  <a:txBody>
                    <a:bodyPr/>
                    <a:lstStyle/>
                    <a:p>
                      <a:pPr algn="ctr"/>
                      <a:r>
                        <a:rPr lang="en-US" sz="2800" dirty="0"/>
                        <a:t>link</a:t>
                      </a:r>
                    </a:p>
                  </a:txBody>
                  <a:tcPr/>
                </a:tc>
                <a:tc>
                  <a:txBody>
                    <a:bodyPr/>
                    <a:lstStyle/>
                    <a:p>
                      <a:pPr algn="ctr"/>
                      <a:r>
                        <a:rPr lang="en-US" sz="2800" dirty="0"/>
                        <a:t>&lt;link&gt;</a:t>
                      </a:r>
                    </a:p>
                  </a:txBody>
                  <a:tcPr/>
                </a:tc>
                <a:extLst>
                  <a:ext uri="{0D108BD9-81ED-4DB2-BD59-A6C34878D82A}">
                    <a16:rowId xmlns:a16="http://schemas.microsoft.com/office/drawing/2014/main" val="3218674405"/>
                  </a:ext>
                </a:extLst>
              </a:tr>
              <a:tr h="487750">
                <a:tc>
                  <a:txBody>
                    <a:bodyPr/>
                    <a:lstStyle/>
                    <a:p>
                      <a:pPr algn="ctr"/>
                      <a:r>
                        <a:rPr lang="en-US" sz="2800" dirty="0"/>
                        <a:t>script</a:t>
                      </a:r>
                    </a:p>
                  </a:txBody>
                  <a:tcPr/>
                </a:tc>
                <a:tc>
                  <a:txBody>
                    <a:bodyPr/>
                    <a:lstStyle/>
                    <a:p>
                      <a:pPr algn="ctr"/>
                      <a:r>
                        <a:rPr lang="en-US" sz="2800" dirty="0"/>
                        <a:t>&lt;script&gt;</a:t>
                      </a:r>
                    </a:p>
                  </a:txBody>
                  <a:tcPr/>
                </a:tc>
                <a:extLst>
                  <a:ext uri="{0D108BD9-81ED-4DB2-BD59-A6C34878D82A}">
                    <a16:rowId xmlns:a16="http://schemas.microsoft.com/office/drawing/2014/main" val="3549982104"/>
                  </a:ext>
                </a:extLst>
              </a:tr>
              <a:tr h="487750">
                <a:tc>
                  <a:txBody>
                    <a:bodyPr/>
                    <a:lstStyle/>
                    <a:p>
                      <a:pPr algn="ctr"/>
                      <a:r>
                        <a:rPr lang="en-US" sz="2800" dirty="0"/>
                        <a:t>body</a:t>
                      </a:r>
                    </a:p>
                  </a:txBody>
                  <a:tcPr/>
                </a:tc>
                <a:tc>
                  <a:txBody>
                    <a:bodyPr/>
                    <a:lstStyle/>
                    <a:p>
                      <a:pPr algn="ctr"/>
                      <a:r>
                        <a:rPr lang="en-US" sz="2800" dirty="0"/>
                        <a:t>&lt;body&gt;</a:t>
                      </a:r>
                    </a:p>
                  </a:txBody>
                  <a:tcPr/>
                </a:tc>
                <a:extLst>
                  <a:ext uri="{0D108BD9-81ED-4DB2-BD59-A6C34878D82A}">
                    <a16:rowId xmlns:a16="http://schemas.microsoft.com/office/drawing/2014/main" val="1257235260"/>
                  </a:ext>
                </a:extLst>
              </a:tr>
            </a:tbl>
          </a:graphicData>
        </a:graphic>
      </p:graphicFrame>
      <p:grpSp>
        <p:nvGrpSpPr>
          <p:cNvPr id="9" name="Group 8">
            <a:extLst>
              <a:ext uri="{FF2B5EF4-FFF2-40B4-BE49-F238E27FC236}">
                <a16:creationId xmlns:a16="http://schemas.microsoft.com/office/drawing/2014/main" id="{D9C67057-CC49-44D5-B05B-8191D8AD6B9B}"/>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8F616B72-2136-4566-8DC3-32AD9662339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619E77DF-392E-4852-B3AA-AB9FC1249898}"/>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6" name="Freeform: Shape 15" title="triangles">
              <a:extLst>
                <a:ext uri="{FF2B5EF4-FFF2-40B4-BE49-F238E27FC236}">
                  <a16:creationId xmlns:a16="http://schemas.microsoft.com/office/drawing/2014/main" id="{BD912E25-1926-453B-9103-236EAD3C8981}"/>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6C7552DF-9A44-47AB-B715-B9F526B9170F}"/>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BBF8FDC3-8EB4-4CDC-B290-D7C67C50CFAB}"/>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F9B4B2B8-1E83-4654-89A9-037231D04097}"/>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9E27D68-CE5A-4D6A-831B-048CE3816163}"/>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B32A445F-9B13-4E9D-AA3F-3532FC91D77B}"/>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080A0F66-EB12-4D5A-9ADB-E048FF5E8F01}"/>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5B27F7AF-0028-429D-B97F-8DE750110C21}"/>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3950ED11-4126-443F-B089-2668348E6EA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87289382-231C-4AF7-AB0A-9CD9ED6DE0FD}"/>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D5EC5CB1-A658-42C9-8FA4-8349D76ADEC3}"/>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09690641-2B21-40C9-B083-A7D105A03340}"/>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81677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59</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Title 1">
            <a:extLst>
              <a:ext uri="{FF2B5EF4-FFF2-40B4-BE49-F238E27FC236}">
                <a16:creationId xmlns:a16="http://schemas.microsoft.com/office/drawing/2014/main" id="{C73183AB-5356-4DBA-8B14-CB0150F77CB6}"/>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Basic Tags</a:t>
            </a:r>
            <a:r>
              <a:rPr lang="en-US" dirty="0">
                <a:solidFill>
                  <a:schemeClr val="accent3">
                    <a:lumMod val="60000"/>
                    <a:lumOff val="40000"/>
                  </a:schemeClr>
                </a:solidFill>
              </a:rPr>
              <a:t> 3-9</a:t>
            </a:r>
            <a:endPar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nvGrpSpPr>
          <p:cNvPr id="7" name="Group 6">
            <a:extLst>
              <a:ext uri="{FF2B5EF4-FFF2-40B4-BE49-F238E27FC236}">
                <a16:creationId xmlns:a16="http://schemas.microsoft.com/office/drawing/2014/main" id="{7EF525F3-B8C3-4495-B6D9-6CB15D813017}"/>
              </a:ext>
            </a:extLst>
          </p:cNvPr>
          <p:cNvGrpSpPr/>
          <p:nvPr/>
        </p:nvGrpSpPr>
        <p:grpSpPr>
          <a:xfrm>
            <a:off x="290405" y="1257300"/>
            <a:ext cx="5800800" cy="4922878"/>
            <a:chOff x="290405" y="1257300"/>
            <a:chExt cx="5800800" cy="4922878"/>
          </a:xfrm>
        </p:grpSpPr>
        <p:sp>
          <p:nvSpPr>
            <p:cNvPr id="8" name="Subtitle 6">
              <a:extLst>
                <a:ext uri="{FF2B5EF4-FFF2-40B4-BE49-F238E27FC236}">
                  <a16:creationId xmlns:a16="http://schemas.microsoft.com/office/drawing/2014/main" id="{8D451B08-F88C-4114-A22F-4C7968F9F351}"/>
                </a:ext>
              </a:extLst>
            </p:cNvPr>
            <p:cNvSpPr txBox="1">
              <a:spLocks/>
            </p:cNvSpPr>
            <p:nvPr/>
          </p:nvSpPr>
          <p:spPr>
            <a:xfrm>
              <a:off x="290405" y="2120901"/>
              <a:ext cx="5800800" cy="4059277"/>
            </a:xfrm>
            <a:prstGeom prst="rect">
              <a:avLst/>
            </a:prstGeom>
            <a:solidFill>
              <a:schemeClr val="accent3">
                <a:lumMod val="60000"/>
                <a:lumOff val="40000"/>
                <a:alpha val="85000"/>
              </a:schemeClr>
            </a:solidFill>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b="1" dirty="0">
                  <a:solidFill>
                    <a:schemeClr val="accent3">
                      <a:lumMod val="75000"/>
                    </a:schemeClr>
                  </a:solidFill>
                </a:rPr>
                <a:t>The html element is the root element that marks the beginning of an HTML document.</a:t>
              </a:r>
            </a:p>
            <a:p>
              <a:pPr>
                <a:lnSpc>
                  <a:spcPct val="100000"/>
                </a:lnSpc>
              </a:pPr>
              <a:r>
                <a:rPr lang="en-US" sz="2800" b="1" dirty="0">
                  <a:solidFill>
                    <a:schemeClr val="accent3">
                      <a:lumMod val="75000"/>
                    </a:schemeClr>
                  </a:solidFill>
                </a:rPr>
                <a:t>It contains start and end tag in the form of </a:t>
              </a:r>
              <a:r>
                <a:rPr lang="en-US" sz="2800" b="1" dirty="0"/>
                <a:t>&lt;html&gt;</a:t>
              </a:r>
              <a:r>
                <a:rPr lang="en-US" sz="2800" b="1" dirty="0">
                  <a:solidFill>
                    <a:schemeClr val="accent3">
                      <a:lumMod val="75000"/>
                    </a:schemeClr>
                  </a:solidFill>
                </a:rPr>
                <a:t> and </a:t>
              </a:r>
              <a:r>
                <a:rPr lang="en-US" sz="2800" b="1" dirty="0"/>
                <a:t>&lt; /html&gt; </a:t>
              </a:r>
              <a:r>
                <a:rPr lang="en-US" sz="2800" b="1" dirty="0">
                  <a:solidFill>
                    <a:schemeClr val="accent3">
                      <a:lumMod val="75000"/>
                    </a:schemeClr>
                  </a:solidFill>
                </a:rPr>
                <a:t>respectively. It is the largest container element as it contains various other elements.</a:t>
              </a:r>
              <a:r>
                <a:rPr lang="en-US" sz="1400" b="1" dirty="0">
                  <a:solidFill>
                    <a:schemeClr val="accent3">
                      <a:lumMod val="75000"/>
                    </a:schemeClr>
                  </a:solidFill>
                </a:rPr>
                <a:t> </a:t>
              </a:r>
            </a:p>
          </p:txBody>
        </p:sp>
        <p:sp>
          <p:nvSpPr>
            <p:cNvPr id="9" name="Title 1">
              <a:extLst>
                <a:ext uri="{FF2B5EF4-FFF2-40B4-BE49-F238E27FC236}">
                  <a16:creationId xmlns:a16="http://schemas.microsoft.com/office/drawing/2014/main" id="{FAB5155A-EA58-40F9-AA06-5DF93A999716}"/>
                </a:ext>
              </a:extLst>
            </p:cNvPr>
            <p:cNvSpPr txBox="1">
              <a:spLocks/>
            </p:cNvSpPr>
            <p:nvPr/>
          </p:nvSpPr>
          <p:spPr>
            <a:xfrm>
              <a:off x="290406" y="1257300"/>
              <a:ext cx="5800799"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HTML</a:t>
              </a:r>
            </a:p>
          </p:txBody>
        </p:sp>
      </p:grpSp>
      <p:pic>
        <p:nvPicPr>
          <p:cNvPr id="11" name="Picture 10">
            <a:extLst>
              <a:ext uri="{FF2B5EF4-FFF2-40B4-BE49-F238E27FC236}">
                <a16:creationId xmlns:a16="http://schemas.microsoft.com/office/drawing/2014/main" id="{C4A6EC36-B34B-498E-BC33-B139BBCC3F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1205" y="1257300"/>
            <a:ext cx="5838253" cy="4922878"/>
          </a:xfrm>
          <a:prstGeom prst="rect">
            <a:avLst/>
          </a:prstGeom>
        </p:spPr>
      </p:pic>
      <p:cxnSp>
        <p:nvCxnSpPr>
          <p:cNvPr id="15" name="Straight Arrow Connector 14">
            <a:extLst>
              <a:ext uri="{FF2B5EF4-FFF2-40B4-BE49-F238E27FC236}">
                <a16:creationId xmlns:a16="http://schemas.microsoft.com/office/drawing/2014/main" id="{8557688F-62AC-4B3F-AB78-9D994505303E}"/>
              </a:ext>
            </a:extLst>
          </p:cNvPr>
          <p:cNvCxnSpPr>
            <a:cxnSpLocks/>
          </p:cNvCxnSpPr>
          <p:nvPr/>
        </p:nvCxnSpPr>
        <p:spPr>
          <a:xfrm flipH="1">
            <a:off x="7465967" y="1625600"/>
            <a:ext cx="1282700" cy="0"/>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A69D8E4-A155-4AFE-8214-3DB613F9FBE3}"/>
              </a:ext>
            </a:extLst>
          </p:cNvPr>
          <p:cNvCxnSpPr>
            <a:cxnSpLocks/>
          </p:cNvCxnSpPr>
          <p:nvPr/>
        </p:nvCxnSpPr>
        <p:spPr>
          <a:xfrm flipH="1">
            <a:off x="6794500" y="5181600"/>
            <a:ext cx="1954167" cy="0"/>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D20033D-A4D1-417A-A2A7-A3A4DD8338B7}"/>
              </a:ext>
            </a:extLst>
          </p:cNvPr>
          <p:cNvSpPr txBox="1"/>
          <p:nvPr/>
        </p:nvSpPr>
        <p:spPr>
          <a:xfrm>
            <a:off x="8890000" y="1390652"/>
            <a:ext cx="1663700" cy="469895"/>
          </a:xfrm>
          <a:prstGeom prst="rect">
            <a:avLst/>
          </a:prstGeom>
          <a:noFill/>
        </p:spPr>
        <p:txBody>
          <a:bodyPr wrap="none" lIns="0" tIns="0" rIns="0" bIns="0" rtlCol="0">
            <a:noAutofit/>
          </a:bodyPr>
          <a:lstStyle/>
          <a:p>
            <a:pPr algn="l"/>
            <a:r>
              <a:rPr lang="en-US" sz="2800" b="1" dirty="0">
                <a:solidFill>
                  <a:schemeClr val="accent3">
                    <a:lumMod val="60000"/>
                    <a:lumOff val="40000"/>
                  </a:schemeClr>
                </a:solidFill>
                <a:latin typeface="+mn-lt"/>
              </a:rPr>
              <a:t>START TAG</a:t>
            </a:r>
          </a:p>
        </p:txBody>
      </p:sp>
      <p:sp>
        <p:nvSpPr>
          <p:cNvPr id="18" name="TextBox 17">
            <a:extLst>
              <a:ext uri="{FF2B5EF4-FFF2-40B4-BE49-F238E27FC236}">
                <a16:creationId xmlns:a16="http://schemas.microsoft.com/office/drawing/2014/main" id="{4D43DFD6-B928-487E-80AD-095483C6BE5F}"/>
              </a:ext>
            </a:extLst>
          </p:cNvPr>
          <p:cNvSpPr txBox="1"/>
          <p:nvPr/>
        </p:nvSpPr>
        <p:spPr>
          <a:xfrm>
            <a:off x="8890000" y="4946652"/>
            <a:ext cx="1663700" cy="469895"/>
          </a:xfrm>
          <a:prstGeom prst="rect">
            <a:avLst/>
          </a:prstGeom>
          <a:noFill/>
        </p:spPr>
        <p:txBody>
          <a:bodyPr wrap="none" lIns="0" tIns="0" rIns="0" bIns="0" rtlCol="0">
            <a:noAutofit/>
          </a:bodyPr>
          <a:lstStyle/>
          <a:p>
            <a:pPr algn="l"/>
            <a:r>
              <a:rPr lang="en-US" sz="2800" b="1" dirty="0">
                <a:solidFill>
                  <a:schemeClr val="accent3">
                    <a:lumMod val="60000"/>
                    <a:lumOff val="40000"/>
                  </a:schemeClr>
                </a:solidFill>
                <a:latin typeface="+mn-lt"/>
              </a:rPr>
              <a:t>End TAG</a:t>
            </a:r>
          </a:p>
        </p:txBody>
      </p:sp>
      <p:grpSp>
        <p:nvGrpSpPr>
          <p:cNvPr id="19" name="Group 18">
            <a:extLst>
              <a:ext uri="{FF2B5EF4-FFF2-40B4-BE49-F238E27FC236}">
                <a16:creationId xmlns:a16="http://schemas.microsoft.com/office/drawing/2014/main" id="{D86ED731-5454-4362-B77C-00EC63EEC776}"/>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20" name="Freeform: Shape 19" title="triangles">
              <a:extLst>
                <a:ext uri="{FF2B5EF4-FFF2-40B4-BE49-F238E27FC236}">
                  <a16:creationId xmlns:a16="http://schemas.microsoft.com/office/drawing/2014/main" id="{7E96AE82-F276-4496-8C85-BD8CC2823755}"/>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D6EA99DF-EFBD-43E6-ADDE-55499FAC3421}"/>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09EE623-2299-45CC-B603-815C0A43DB80}"/>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7F16656A-6796-420F-9DF9-5C5529A2F237}"/>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E30F3D6-B30C-4CBD-A758-18190622CEE9}"/>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EE97AE5E-EA4F-4F8A-922A-6F13FB7B78D9}"/>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8A5FEB24-42F7-487B-B902-AB527E31E075}"/>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DF061D4B-6EE0-47C2-8A5F-3D13B2F934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5E961B22-171A-4D18-AC54-CDDD409B88C6}"/>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848B1F1D-C9D1-47B4-83F2-050C5D01F831}"/>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6998C9AA-8D6A-4395-AFA9-1F21D83DEB2D}"/>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A388F044-1AB4-4929-A0C7-9B4C510C0D2D}"/>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26853677-2566-4AB8-9EA5-7957AB252C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3" name="Freeform: Shape 32" title="triangles">
              <a:extLst>
                <a:ext uri="{FF2B5EF4-FFF2-40B4-BE49-F238E27FC236}">
                  <a16:creationId xmlns:a16="http://schemas.microsoft.com/office/drawing/2014/main" id="{7636E577-C798-402D-92D0-A19A37A8AAE8}"/>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38153767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6</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2500" b="1" dirty="0">
                <a:solidFill>
                  <a:schemeClr val="accent3">
                    <a:lumMod val="75000"/>
                  </a:schemeClr>
                </a:solidFill>
              </a:rPr>
              <a:t>An animation lets an element gradually change from one style to another.</a:t>
            </a:r>
          </a:p>
          <a:p>
            <a:pPr marL="342900" indent="-342900">
              <a:lnSpc>
                <a:spcPct val="100000"/>
              </a:lnSpc>
              <a:buFont typeface="Arial" panose="020B0604020202020204" pitchFamily="34" charset="0"/>
              <a:buChar char="•"/>
            </a:pPr>
            <a:r>
              <a:rPr lang="en-US" sz="2500" b="1" dirty="0">
                <a:solidFill>
                  <a:schemeClr val="accent3">
                    <a:lumMod val="75000"/>
                  </a:schemeClr>
                </a:solidFill>
              </a:rPr>
              <a:t>You can change as many CSS properties you want, as many times as you want.</a:t>
            </a:r>
          </a:p>
          <a:p>
            <a:pPr marL="342900" indent="-342900">
              <a:lnSpc>
                <a:spcPct val="100000"/>
              </a:lnSpc>
              <a:buFont typeface="Arial" panose="020B0604020202020204" pitchFamily="34" charset="0"/>
              <a:buChar char="•"/>
            </a:pPr>
            <a:r>
              <a:rPr lang="en-US" sz="2500" b="1" dirty="0">
                <a:solidFill>
                  <a:schemeClr val="accent3">
                    <a:lumMod val="75000"/>
                  </a:schemeClr>
                </a:solidFill>
              </a:rPr>
              <a:t>To use CSS animation, you must first specify some keyframes for the animation.</a:t>
            </a:r>
          </a:p>
          <a:p>
            <a:pPr marL="342900" indent="-342900">
              <a:lnSpc>
                <a:spcPct val="100000"/>
              </a:lnSpc>
              <a:buFont typeface="Arial" panose="020B0604020202020204" pitchFamily="34" charset="0"/>
              <a:buChar char="•"/>
            </a:pPr>
            <a:r>
              <a:rPr lang="en-US" sz="2500" b="1" dirty="0">
                <a:solidFill>
                  <a:schemeClr val="accent3">
                    <a:lumMod val="75000"/>
                  </a:schemeClr>
                </a:solidFill>
              </a:rPr>
              <a:t>Keyframes hold what styles the element will have at certain times.</a:t>
            </a:r>
            <a:endParaRPr lang="en-US" sz="2500" b="1" dirty="0">
              <a:solidFill>
                <a:srgbClr val="196932"/>
              </a:solidFill>
            </a:endParaRP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966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2800" b="1" dirty="0">
              <a:solidFill>
                <a:srgbClr val="196932"/>
              </a:solidFill>
            </a:endParaRPr>
          </a:p>
        </p:txBody>
      </p:sp>
      <p:sp>
        <p:nvSpPr>
          <p:cNvPr id="32" name="Title 1">
            <a:extLst>
              <a:ext uri="{FF2B5EF4-FFF2-40B4-BE49-F238E27FC236}">
                <a16:creationId xmlns:a16="http://schemas.microsoft.com/office/drawing/2014/main" id="{146E24A4-4EFB-4DCF-AF95-6E86846A913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600" dirty="0">
                <a:solidFill>
                  <a:schemeClr val="accent3">
                    <a:lumMod val="60000"/>
                    <a:lumOff val="40000"/>
                  </a:schemeClr>
                </a:solidFill>
              </a:rPr>
              <a:t>CSS Animation</a:t>
            </a:r>
          </a:p>
        </p:txBody>
      </p:sp>
      <p:sp>
        <p:nvSpPr>
          <p:cNvPr id="33" name="Rectangle 32">
            <a:extLst>
              <a:ext uri="{FF2B5EF4-FFF2-40B4-BE49-F238E27FC236}">
                <a16:creationId xmlns:a16="http://schemas.microsoft.com/office/drawing/2014/main" id="{06E8AC8C-963D-45CE-82D9-2ABCE337C272}"/>
              </a:ext>
            </a:extLst>
          </p:cNvPr>
          <p:cNvSpPr/>
          <p:nvPr/>
        </p:nvSpPr>
        <p:spPr>
          <a:xfrm>
            <a:off x="10615135" y="1610941"/>
            <a:ext cx="1016000" cy="138626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71865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60</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Title 1">
            <a:extLst>
              <a:ext uri="{FF2B5EF4-FFF2-40B4-BE49-F238E27FC236}">
                <a16:creationId xmlns:a16="http://schemas.microsoft.com/office/drawing/2014/main" id="{CBA3B9B5-E00F-4F4F-97A0-0F99823F2857}"/>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Basic Tags</a:t>
            </a:r>
            <a:r>
              <a:rPr lang="en-US" dirty="0">
                <a:solidFill>
                  <a:schemeClr val="accent3">
                    <a:lumMod val="60000"/>
                    <a:lumOff val="40000"/>
                  </a:schemeClr>
                </a:solidFill>
              </a:rPr>
              <a:t> 5-9</a:t>
            </a:r>
            <a:endPar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nvGrpSpPr>
          <p:cNvPr id="7" name="Group 6">
            <a:extLst>
              <a:ext uri="{FF2B5EF4-FFF2-40B4-BE49-F238E27FC236}">
                <a16:creationId xmlns:a16="http://schemas.microsoft.com/office/drawing/2014/main" id="{250D00FB-54C2-45CB-8964-3CFF073D90C3}"/>
              </a:ext>
            </a:extLst>
          </p:cNvPr>
          <p:cNvGrpSpPr/>
          <p:nvPr/>
        </p:nvGrpSpPr>
        <p:grpSpPr>
          <a:xfrm>
            <a:off x="290405" y="1257300"/>
            <a:ext cx="5800800" cy="4922878"/>
            <a:chOff x="290405" y="1257300"/>
            <a:chExt cx="5800800" cy="4922878"/>
          </a:xfrm>
        </p:grpSpPr>
        <p:sp>
          <p:nvSpPr>
            <p:cNvPr id="8" name="Subtitle 6">
              <a:extLst>
                <a:ext uri="{FF2B5EF4-FFF2-40B4-BE49-F238E27FC236}">
                  <a16:creationId xmlns:a16="http://schemas.microsoft.com/office/drawing/2014/main" id="{E5843956-E61A-494A-B68A-8FC7696CA1B8}"/>
                </a:ext>
              </a:extLst>
            </p:cNvPr>
            <p:cNvSpPr txBox="1">
              <a:spLocks/>
            </p:cNvSpPr>
            <p:nvPr/>
          </p:nvSpPr>
          <p:spPr>
            <a:xfrm>
              <a:off x="290405" y="2120901"/>
              <a:ext cx="5800800" cy="4059277"/>
            </a:xfrm>
            <a:prstGeom prst="rect">
              <a:avLst/>
            </a:prstGeom>
            <a:solidFill>
              <a:schemeClr val="accent3">
                <a:lumMod val="60000"/>
                <a:lumOff val="40000"/>
                <a:alpha val="85000"/>
              </a:schemeClr>
            </a:solidFill>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b="1" dirty="0">
                  <a:solidFill>
                    <a:schemeClr val="accent3">
                      <a:lumMod val="75000"/>
                    </a:schemeClr>
                  </a:solidFill>
                </a:rPr>
                <a:t>The title element allows you to specify title of the Web page under </a:t>
              </a:r>
              <a:r>
                <a:rPr lang="en-US" sz="2800" b="1" dirty="0"/>
                <a:t>&lt;title&gt; </a:t>
              </a:r>
              <a:r>
                <a:rPr lang="en-US" sz="2800" b="1" dirty="0">
                  <a:solidFill>
                    <a:schemeClr val="accent3">
                      <a:lumMod val="75000"/>
                    </a:schemeClr>
                  </a:solidFill>
                </a:rPr>
                <a:t>and </a:t>
              </a:r>
              <a:r>
                <a:rPr lang="en-US" sz="2800" b="1" dirty="0"/>
                <a:t>&lt;/title&gt; </a:t>
              </a:r>
              <a:r>
                <a:rPr lang="en-US" sz="2800" b="1" dirty="0">
                  <a:solidFill>
                    <a:schemeClr val="accent3">
                      <a:lumMod val="75000"/>
                    </a:schemeClr>
                  </a:solidFill>
                </a:rPr>
                <a:t>tags. </a:t>
              </a:r>
            </a:p>
            <a:p>
              <a:pPr>
                <a:lnSpc>
                  <a:spcPct val="100000"/>
                </a:lnSpc>
              </a:pPr>
              <a:endParaRPr lang="en-US" sz="2800" b="1" dirty="0">
                <a:solidFill>
                  <a:schemeClr val="accent3">
                    <a:lumMod val="75000"/>
                  </a:schemeClr>
                </a:solidFill>
              </a:endParaRPr>
            </a:p>
            <a:p>
              <a:pPr>
                <a:lnSpc>
                  <a:spcPct val="100000"/>
                </a:lnSpc>
              </a:pPr>
              <a:r>
                <a:rPr lang="en-US" sz="2800" b="1" dirty="0">
                  <a:solidFill>
                    <a:schemeClr val="accent3">
                      <a:lumMod val="75000"/>
                    </a:schemeClr>
                  </a:solidFill>
                </a:rPr>
                <a:t>The title is displayed on the title bar of the Web browser. The title element is included within the head element. </a:t>
              </a:r>
            </a:p>
          </p:txBody>
        </p:sp>
        <p:sp>
          <p:nvSpPr>
            <p:cNvPr id="9" name="Title 1">
              <a:extLst>
                <a:ext uri="{FF2B5EF4-FFF2-40B4-BE49-F238E27FC236}">
                  <a16:creationId xmlns:a16="http://schemas.microsoft.com/office/drawing/2014/main" id="{2FF17691-9341-40EE-B039-08D9B4D1C698}"/>
                </a:ext>
              </a:extLst>
            </p:cNvPr>
            <p:cNvSpPr txBox="1">
              <a:spLocks/>
            </p:cNvSpPr>
            <p:nvPr/>
          </p:nvSpPr>
          <p:spPr>
            <a:xfrm>
              <a:off x="290406" y="1257300"/>
              <a:ext cx="5800799"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TITLE</a:t>
              </a:r>
            </a:p>
          </p:txBody>
        </p:sp>
      </p:grpSp>
      <p:pic>
        <p:nvPicPr>
          <p:cNvPr id="11" name="Picture 10">
            <a:extLst>
              <a:ext uri="{FF2B5EF4-FFF2-40B4-BE49-F238E27FC236}">
                <a16:creationId xmlns:a16="http://schemas.microsoft.com/office/drawing/2014/main" id="{C87AE785-AF0F-4E40-AE92-C6FC14F90D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1205" y="1257300"/>
            <a:ext cx="5838253" cy="4922878"/>
          </a:xfrm>
          <a:prstGeom prst="rect">
            <a:avLst/>
          </a:prstGeom>
        </p:spPr>
      </p:pic>
      <p:grpSp>
        <p:nvGrpSpPr>
          <p:cNvPr id="15" name="Group 14">
            <a:extLst>
              <a:ext uri="{FF2B5EF4-FFF2-40B4-BE49-F238E27FC236}">
                <a16:creationId xmlns:a16="http://schemas.microsoft.com/office/drawing/2014/main" id="{4B19024C-D812-4711-9738-FEF6F7299748}"/>
              </a:ext>
            </a:extLst>
          </p:cNvPr>
          <p:cNvGrpSpPr/>
          <p:nvPr/>
        </p:nvGrpSpPr>
        <p:grpSpPr>
          <a:xfrm>
            <a:off x="8255000" y="2603506"/>
            <a:ext cx="3674458" cy="469895"/>
            <a:chOff x="7465967" y="1428752"/>
            <a:chExt cx="3015050" cy="469895"/>
          </a:xfrm>
        </p:grpSpPr>
        <p:cxnSp>
          <p:nvCxnSpPr>
            <p:cNvPr id="16" name="Straight Arrow Connector 15">
              <a:extLst>
                <a:ext uri="{FF2B5EF4-FFF2-40B4-BE49-F238E27FC236}">
                  <a16:creationId xmlns:a16="http://schemas.microsoft.com/office/drawing/2014/main" id="{62E57C12-5E4A-4CA7-8796-D88ABDC29137}"/>
                </a:ext>
              </a:extLst>
            </p:cNvPr>
            <p:cNvCxnSpPr>
              <a:cxnSpLocks/>
            </p:cNvCxnSpPr>
            <p:nvPr/>
          </p:nvCxnSpPr>
          <p:spPr>
            <a:xfrm flipH="1">
              <a:off x="7465967" y="1625600"/>
              <a:ext cx="452995" cy="0"/>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1B497BE-C07D-47B7-8808-C0656D917008}"/>
                </a:ext>
              </a:extLst>
            </p:cNvPr>
            <p:cNvSpPr txBox="1"/>
            <p:nvPr/>
          </p:nvSpPr>
          <p:spPr>
            <a:xfrm>
              <a:off x="8013219" y="1428752"/>
              <a:ext cx="2467798" cy="469895"/>
            </a:xfrm>
            <a:prstGeom prst="rect">
              <a:avLst/>
            </a:prstGeom>
            <a:noFill/>
          </p:spPr>
          <p:txBody>
            <a:bodyPr wrap="none" lIns="0" tIns="0" rIns="0" bIns="0" rtlCol="0">
              <a:noAutofit/>
            </a:bodyPr>
            <a:lstStyle/>
            <a:p>
              <a:r>
                <a:rPr lang="en-US" sz="2400" b="1" dirty="0">
                  <a:solidFill>
                    <a:schemeClr val="accent3">
                      <a:lumMod val="60000"/>
                      <a:lumOff val="40000"/>
                    </a:schemeClr>
                  </a:solidFill>
                  <a:latin typeface="+mn-lt"/>
                </a:rPr>
                <a:t>START </a:t>
              </a:r>
              <a:r>
                <a:rPr lang="en-US" sz="2400" b="1" dirty="0">
                  <a:solidFill>
                    <a:schemeClr val="accent3">
                      <a:lumMod val="60000"/>
                      <a:lumOff val="40000"/>
                    </a:schemeClr>
                  </a:solidFill>
                </a:rPr>
                <a:t>TAG / End TAG</a:t>
              </a:r>
            </a:p>
            <a:p>
              <a:pPr algn="l"/>
              <a:endParaRPr lang="en-US" sz="2400" b="1" dirty="0">
                <a:solidFill>
                  <a:schemeClr val="accent3">
                    <a:lumMod val="60000"/>
                    <a:lumOff val="40000"/>
                  </a:schemeClr>
                </a:solidFill>
                <a:latin typeface="+mn-lt"/>
              </a:endParaRPr>
            </a:p>
          </p:txBody>
        </p:sp>
      </p:grpSp>
      <p:grpSp>
        <p:nvGrpSpPr>
          <p:cNvPr id="18" name="Group 17">
            <a:extLst>
              <a:ext uri="{FF2B5EF4-FFF2-40B4-BE49-F238E27FC236}">
                <a16:creationId xmlns:a16="http://schemas.microsoft.com/office/drawing/2014/main" id="{F4CD969F-9806-40A6-873A-D55BAA48ACFF}"/>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9" name="Freeform: Shape 18" title="triangles">
              <a:extLst>
                <a:ext uri="{FF2B5EF4-FFF2-40B4-BE49-F238E27FC236}">
                  <a16:creationId xmlns:a16="http://schemas.microsoft.com/office/drawing/2014/main" id="{C97F97A3-EF70-43F4-B604-5D136CA2B203}"/>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D2CF62E8-9E2D-4CE1-96B5-F8C3F53E9C4E}"/>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700F5B65-3C56-4249-ADDC-4E37E2735D55}"/>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EC056969-5002-4DEE-BBF6-85187605545A}"/>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62F19917-4C58-454E-9C4F-2BBADCB4FAFE}"/>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3305D6F-6153-43F3-A88E-0FF05A7BFE49}"/>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4EDD8FD1-F104-43C5-A223-7BBCC60BB56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DE7CED43-E51E-4775-9AB3-35375D3C7924}"/>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1BEB90BF-22B7-4ED8-A020-994C4FA832AD}"/>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1CADFC25-0FA4-4D86-9226-EBBC10140D3D}"/>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5EFE9FEA-0C1F-4B0E-A7FF-8B2755752718}"/>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0CD77B64-0950-41D1-B059-CE5707A80F81}"/>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745C7FA3-DA42-4C52-88B2-06BB400754BE}"/>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33BE45DC-B117-4FF5-8B56-F6C9EA6C1E34}"/>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97284769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61</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Title 1">
            <a:extLst>
              <a:ext uri="{FF2B5EF4-FFF2-40B4-BE49-F238E27FC236}">
                <a16:creationId xmlns:a16="http://schemas.microsoft.com/office/drawing/2014/main" id="{37490BC1-26D2-44CA-87EA-46DD3636D2FA}"/>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Basic Tags</a:t>
            </a:r>
            <a:r>
              <a:rPr lang="en-US" dirty="0">
                <a:solidFill>
                  <a:schemeClr val="accent3">
                    <a:lumMod val="60000"/>
                    <a:lumOff val="40000"/>
                  </a:schemeClr>
                </a:solidFill>
              </a:rPr>
              <a:t> 6-9</a:t>
            </a:r>
            <a:endPar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nvGrpSpPr>
          <p:cNvPr id="7" name="Group 6">
            <a:extLst>
              <a:ext uri="{FF2B5EF4-FFF2-40B4-BE49-F238E27FC236}">
                <a16:creationId xmlns:a16="http://schemas.microsoft.com/office/drawing/2014/main" id="{09598026-64EC-4E64-A5D2-CA6A5A4CC8AB}"/>
              </a:ext>
            </a:extLst>
          </p:cNvPr>
          <p:cNvGrpSpPr/>
          <p:nvPr/>
        </p:nvGrpSpPr>
        <p:grpSpPr>
          <a:xfrm>
            <a:off x="290405" y="1257300"/>
            <a:ext cx="5800800" cy="4922878"/>
            <a:chOff x="290405" y="1257300"/>
            <a:chExt cx="5800800" cy="4922878"/>
          </a:xfrm>
        </p:grpSpPr>
        <p:sp>
          <p:nvSpPr>
            <p:cNvPr id="8" name="Subtitle 6">
              <a:extLst>
                <a:ext uri="{FF2B5EF4-FFF2-40B4-BE49-F238E27FC236}">
                  <a16:creationId xmlns:a16="http://schemas.microsoft.com/office/drawing/2014/main" id="{7D474B3C-EC39-4FDF-A874-7333C17EB5F0}"/>
                </a:ext>
              </a:extLst>
            </p:cNvPr>
            <p:cNvSpPr txBox="1">
              <a:spLocks/>
            </p:cNvSpPr>
            <p:nvPr/>
          </p:nvSpPr>
          <p:spPr>
            <a:xfrm>
              <a:off x="290405" y="2120901"/>
              <a:ext cx="5800800" cy="4059277"/>
            </a:xfrm>
            <a:prstGeom prst="rect">
              <a:avLst/>
            </a:prstGeom>
            <a:solidFill>
              <a:schemeClr val="accent3">
                <a:lumMod val="60000"/>
                <a:lumOff val="40000"/>
                <a:alpha val="85000"/>
              </a:schemeClr>
            </a:solidFill>
          </p:spPr>
          <p:txBody>
            <a:bodyPr vert="horz" lIns="432000" tIns="9144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1600" b="1" dirty="0">
                  <a:solidFill>
                    <a:schemeClr val="accent3">
                      <a:lumMod val="75000"/>
                    </a:schemeClr>
                  </a:solidFill>
                </a:rPr>
                <a:t>The meta tag is used for displaying information about the data. </a:t>
              </a:r>
            </a:p>
            <a:p>
              <a:pPr>
                <a:lnSpc>
                  <a:spcPct val="100000"/>
                </a:lnSpc>
              </a:pPr>
              <a:r>
                <a:rPr lang="en-US" sz="1600" b="1" dirty="0">
                  <a:solidFill>
                    <a:schemeClr val="accent3">
                      <a:lumMod val="75000"/>
                    </a:schemeClr>
                  </a:solidFill>
                </a:rPr>
                <a:t>In HTML5, the content meta tag which was used for specifying the charset or character encoding has been simplified. </a:t>
              </a:r>
            </a:p>
            <a:p>
              <a:pPr>
                <a:lnSpc>
                  <a:spcPct val="100000"/>
                </a:lnSpc>
              </a:pPr>
              <a:r>
                <a:rPr lang="en-US" sz="1600" b="1" dirty="0">
                  <a:solidFill>
                    <a:schemeClr val="accent3">
                      <a:lumMod val="75000"/>
                    </a:schemeClr>
                  </a:solidFill>
                </a:rPr>
                <a:t>The new </a:t>
              </a:r>
              <a:r>
                <a:rPr lang="en-US" sz="1600" b="1" dirty="0"/>
                <a:t>&lt;meta&gt;</a:t>
              </a:r>
              <a:r>
                <a:rPr lang="en-US" sz="1600" b="1" dirty="0">
                  <a:solidFill>
                    <a:schemeClr val="accent3">
                      <a:lumMod val="75000"/>
                    </a:schemeClr>
                  </a:solidFill>
                </a:rPr>
                <a:t> tag is as follows: </a:t>
              </a:r>
            </a:p>
            <a:p>
              <a:pPr>
                <a:lnSpc>
                  <a:spcPct val="100000"/>
                </a:lnSpc>
              </a:pPr>
              <a:r>
                <a:rPr lang="en-US" sz="1600" b="1" dirty="0"/>
                <a:t>&lt;meta charset="utf-8" /&gt;</a:t>
              </a:r>
              <a:r>
                <a:rPr lang="en-US" sz="1600" b="1" dirty="0">
                  <a:solidFill>
                    <a:schemeClr val="accent3">
                      <a:lumMod val="75000"/>
                    </a:schemeClr>
                  </a:solidFill>
                </a:rPr>
                <a:t> </a:t>
              </a:r>
            </a:p>
            <a:p>
              <a:pPr>
                <a:lnSpc>
                  <a:spcPct val="100000"/>
                </a:lnSpc>
              </a:pPr>
              <a:r>
                <a:rPr lang="en-US" sz="1600" b="1" dirty="0">
                  <a:solidFill>
                    <a:schemeClr val="accent3">
                      <a:lumMod val="75000"/>
                    </a:schemeClr>
                  </a:solidFill>
                </a:rPr>
                <a:t>UTF-8 is the most commonly used character coding that supports many alphabets. There are several other attributes associated with the meta tag that can be used to declare general information about the page.</a:t>
              </a:r>
            </a:p>
            <a:p>
              <a:pPr>
                <a:lnSpc>
                  <a:spcPct val="100000"/>
                </a:lnSpc>
              </a:pPr>
              <a:r>
                <a:rPr lang="en-US" sz="1600" b="1" dirty="0">
                  <a:solidFill>
                    <a:schemeClr val="accent3">
                      <a:lumMod val="75000"/>
                    </a:schemeClr>
                  </a:solidFill>
                </a:rPr>
                <a:t>This information is not displayed in the browser.</a:t>
              </a:r>
            </a:p>
            <a:p>
              <a:pPr>
                <a:lnSpc>
                  <a:spcPct val="100000"/>
                </a:lnSpc>
              </a:pPr>
              <a:r>
                <a:rPr lang="en-US" sz="1600" b="1" dirty="0">
                  <a:solidFill>
                    <a:schemeClr val="accent3">
                      <a:lumMod val="75000"/>
                    </a:schemeClr>
                  </a:solidFill>
                </a:rPr>
                <a:t>Meta tags provide search engines, browsers, and Web services with the information that is required to preview or acquire a summary of the relevant data of your document. A </a:t>
              </a:r>
            </a:p>
          </p:txBody>
        </p:sp>
        <p:sp>
          <p:nvSpPr>
            <p:cNvPr id="9" name="Title 1">
              <a:extLst>
                <a:ext uri="{FF2B5EF4-FFF2-40B4-BE49-F238E27FC236}">
                  <a16:creationId xmlns:a16="http://schemas.microsoft.com/office/drawing/2014/main" id="{454AF604-C073-41B5-8301-1AE6D745825B}"/>
                </a:ext>
              </a:extLst>
            </p:cNvPr>
            <p:cNvSpPr txBox="1">
              <a:spLocks/>
            </p:cNvSpPr>
            <p:nvPr/>
          </p:nvSpPr>
          <p:spPr>
            <a:xfrm>
              <a:off x="290406" y="1257300"/>
              <a:ext cx="5800799"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META</a:t>
              </a:r>
            </a:p>
          </p:txBody>
        </p:sp>
      </p:grpSp>
      <p:pic>
        <p:nvPicPr>
          <p:cNvPr id="11" name="Picture 10">
            <a:extLst>
              <a:ext uri="{FF2B5EF4-FFF2-40B4-BE49-F238E27FC236}">
                <a16:creationId xmlns:a16="http://schemas.microsoft.com/office/drawing/2014/main" id="{F31E410E-219C-43AE-A9E4-A10110A0BB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1205" y="1257300"/>
            <a:ext cx="5838253" cy="4922878"/>
          </a:xfrm>
          <a:prstGeom prst="rect">
            <a:avLst/>
          </a:prstGeom>
        </p:spPr>
      </p:pic>
      <p:grpSp>
        <p:nvGrpSpPr>
          <p:cNvPr id="15" name="Group 14">
            <a:extLst>
              <a:ext uri="{FF2B5EF4-FFF2-40B4-BE49-F238E27FC236}">
                <a16:creationId xmlns:a16="http://schemas.microsoft.com/office/drawing/2014/main" id="{CC1BC9E9-EAAB-445D-893B-C835399EFE2A}"/>
              </a:ext>
            </a:extLst>
          </p:cNvPr>
          <p:cNvGrpSpPr/>
          <p:nvPr/>
        </p:nvGrpSpPr>
        <p:grpSpPr>
          <a:xfrm>
            <a:off x="8202566" y="1885953"/>
            <a:ext cx="3532233" cy="469895"/>
            <a:chOff x="7465967" y="1428752"/>
            <a:chExt cx="3015050" cy="469895"/>
          </a:xfrm>
        </p:grpSpPr>
        <p:cxnSp>
          <p:nvCxnSpPr>
            <p:cNvPr id="16" name="Straight Arrow Connector 15">
              <a:extLst>
                <a:ext uri="{FF2B5EF4-FFF2-40B4-BE49-F238E27FC236}">
                  <a16:creationId xmlns:a16="http://schemas.microsoft.com/office/drawing/2014/main" id="{DA7AFF8E-03E4-479D-A4D4-FA9011F5FDCE}"/>
                </a:ext>
              </a:extLst>
            </p:cNvPr>
            <p:cNvCxnSpPr>
              <a:cxnSpLocks/>
            </p:cNvCxnSpPr>
            <p:nvPr/>
          </p:nvCxnSpPr>
          <p:spPr>
            <a:xfrm flipH="1">
              <a:off x="7465967" y="1625600"/>
              <a:ext cx="452995" cy="0"/>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871560E6-AF63-44D2-8B99-6587BE3955EE}"/>
                </a:ext>
              </a:extLst>
            </p:cNvPr>
            <p:cNvSpPr txBox="1"/>
            <p:nvPr/>
          </p:nvSpPr>
          <p:spPr>
            <a:xfrm>
              <a:off x="8013219" y="1428752"/>
              <a:ext cx="2467798" cy="469895"/>
            </a:xfrm>
            <a:prstGeom prst="rect">
              <a:avLst/>
            </a:prstGeom>
            <a:noFill/>
          </p:spPr>
          <p:txBody>
            <a:bodyPr wrap="none" lIns="0" tIns="0" rIns="0" bIns="0" rtlCol="0">
              <a:noAutofit/>
            </a:bodyPr>
            <a:lstStyle/>
            <a:p>
              <a:r>
                <a:rPr lang="en-US" sz="2400" b="1" dirty="0">
                  <a:solidFill>
                    <a:schemeClr val="accent3">
                      <a:lumMod val="60000"/>
                      <a:lumOff val="40000"/>
                    </a:schemeClr>
                  </a:solidFill>
                </a:rPr>
                <a:t>SELF CLOSING TAG</a:t>
              </a:r>
            </a:p>
            <a:p>
              <a:pPr algn="l"/>
              <a:endParaRPr lang="en-US" sz="2400" b="1" dirty="0">
                <a:solidFill>
                  <a:schemeClr val="accent3">
                    <a:lumMod val="60000"/>
                    <a:lumOff val="40000"/>
                  </a:schemeClr>
                </a:solidFill>
                <a:latin typeface="+mn-lt"/>
              </a:endParaRPr>
            </a:p>
          </p:txBody>
        </p:sp>
      </p:grpSp>
      <p:grpSp>
        <p:nvGrpSpPr>
          <p:cNvPr id="18" name="Group 17">
            <a:extLst>
              <a:ext uri="{FF2B5EF4-FFF2-40B4-BE49-F238E27FC236}">
                <a16:creationId xmlns:a16="http://schemas.microsoft.com/office/drawing/2014/main" id="{BB22B632-6EA9-47F2-890B-5E79D9F8ED24}"/>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9" name="Freeform: Shape 18" title="triangles">
              <a:extLst>
                <a:ext uri="{FF2B5EF4-FFF2-40B4-BE49-F238E27FC236}">
                  <a16:creationId xmlns:a16="http://schemas.microsoft.com/office/drawing/2014/main" id="{3594C432-2442-4328-B303-D9830E1E563C}"/>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509DF752-0649-4C34-AF56-AA76AB52A0D5}"/>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5DBE6DB3-8E31-42A9-B57C-2C6E61805D4E}"/>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DFD9EF05-54E3-4E62-A5FD-90389EAC867E}"/>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B46510C6-8A65-4DFA-95D7-C8AEE47B6610}"/>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DC125990-0765-46D8-8ADD-6B2F35E37AB7}"/>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614E1411-0431-4D16-AB90-D1C9D613AAF0}"/>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F0C2D3AB-D295-4380-9692-DA1BE5912552}"/>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23146773-0386-416B-B139-7982F545A185}"/>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7FE98FC1-D280-4118-8B21-640A2690AA53}"/>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AC448C20-CC7D-476E-83F4-164552FCE8BD}"/>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CDA3E4D2-165F-4D77-A209-B08EBEE454B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8D1962FE-1804-44C9-B513-A54E62EB8BD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620425C9-3106-4B9F-998F-C73CD6EF6727}"/>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1824348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62</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Title 1">
            <a:extLst>
              <a:ext uri="{FF2B5EF4-FFF2-40B4-BE49-F238E27FC236}">
                <a16:creationId xmlns:a16="http://schemas.microsoft.com/office/drawing/2014/main" id="{1D498896-3CFB-4A5E-9908-C6654F012127}"/>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Basic </a:t>
            </a:r>
            <a:r>
              <a:rPr lang="en-US" dirty="0">
                <a:solidFill>
                  <a:schemeClr val="accent3">
                    <a:lumMod val="60000"/>
                    <a:lumOff val="40000"/>
                  </a:schemeClr>
                </a:solidFill>
              </a:rPr>
              <a:t>Tags 7-9</a:t>
            </a:r>
            <a:endPar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nvGrpSpPr>
          <p:cNvPr id="7" name="Group 6">
            <a:extLst>
              <a:ext uri="{FF2B5EF4-FFF2-40B4-BE49-F238E27FC236}">
                <a16:creationId xmlns:a16="http://schemas.microsoft.com/office/drawing/2014/main" id="{684B6BF7-EE3A-4CA6-9EEA-08AF6081CAFD}"/>
              </a:ext>
            </a:extLst>
          </p:cNvPr>
          <p:cNvGrpSpPr/>
          <p:nvPr/>
        </p:nvGrpSpPr>
        <p:grpSpPr>
          <a:xfrm>
            <a:off x="290405" y="1257300"/>
            <a:ext cx="5800800" cy="4922878"/>
            <a:chOff x="290405" y="1257300"/>
            <a:chExt cx="5800800" cy="4922878"/>
          </a:xfrm>
        </p:grpSpPr>
        <p:sp>
          <p:nvSpPr>
            <p:cNvPr id="8" name="Subtitle 6">
              <a:extLst>
                <a:ext uri="{FF2B5EF4-FFF2-40B4-BE49-F238E27FC236}">
                  <a16:creationId xmlns:a16="http://schemas.microsoft.com/office/drawing/2014/main" id="{E58F5469-6E49-46FB-9FAF-98DDD5080A2C}"/>
                </a:ext>
              </a:extLst>
            </p:cNvPr>
            <p:cNvSpPr txBox="1">
              <a:spLocks/>
            </p:cNvSpPr>
            <p:nvPr/>
          </p:nvSpPr>
          <p:spPr>
            <a:xfrm>
              <a:off x="290405" y="2120901"/>
              <a:ext cx="5800800" cy="4059277"/>
            </a:xfrm>
            <a:prstGeom prst="rect">
              <a:avLst/>
            </a:prstGeom>
            <a:solidFill>
              <a:schemeClr val="accent3">
                <a:lumMod val="60000"/>
                <a:lumOff val="40000"/>
                <a:alpha val="85000"/>
              </a:schemeClr>
            </a:solidFill>
          </p:spPr>
          <p:txBody>
            <a:bodyPr vert="horz" lIns="432000" tIns="9144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1600" b="1" dirty="0">
                  <a:solidFill>
                    <a:schemeClr val="accent3">
                      <a:lumMod val="75000"/>
                    </a:schemeClr>
                  </a:solidFill>
                </a:rPr>
                <a:t>The </a:t>
              </a:r>
              <a:r>
                <a:rPr lang="en-US" sz="1600" b="1" dirty="0"/>
                <a:t>&lt;link&gt; </a:t>
              </a:r>
              <a:r>
                <a:rPr lang="en-US" sz="1600" b="1" dirty="0">
                  <a:solidFill>
                    <a:schemeClr val="accent3">
                      <a:lumMod val="75000"/>
                    </a:schemeClr>
                  </a:solidFill>
                </a:rPr>
                <a:t>tag is used to define the association between a document and an external resource. </a:t>
              </a:r>
            </a:p>
            <a:p>
              <a:pPr>
                <a:lnSpc>
                  <a:spcPct val="100000"/>
                </a:lnSpc>
              </a:pPr>
              <a:endParaRPr lang="en-US" sz="1600" b="1" dirty="0">
                <a:solidFill>
                  <a:schemeClr val="accent3">
                    <a:lumMod val="75000"/>
                  </a:schemeClr>
                </a:solidFill>
              </a:endParaRPr>
            </a:p>
            <a:p>
              <a:pPr>
                <a:lnSpc>
                  <a:spcPct val="100000"/>
                </a:lnSpc>
              </a:pPr>
              <a:r>
                <a:rPr lang="en-US" sz="1600" b="1" dirty="0">
                  <a:solidFill>
                    <a:schemeClr val="accent3">
                      <a:lumMod val="75000"/>
                    </a:schemeClr>
                  </a:solidFill>
                </a:rPr>
                <a:t>It is used to link style sheets. Its type attribute is used to specify the type of link such as ‘text/css' which points out to a style sheet. </a:t>
              </a:r>
            </a:p>
            <a:p>
              <a:pPr>
                <a:lnSpc>
                  <a:spcPct val="100000"/>
                </a:lnSpc>
              </a:pPr>
              <a:r>
                <a:rPr lang="en-US" sz="1600" b="1" dirty="0"/>
                <a:t>&lt;link type="text/css" rel="stylesheet" href=“style.css"&gt; </a:t>
              </a:r>
            </a:p>
            <a:p>
              <a:pPr>
                <a:lnSpc>
                  <a:spcPct val="100000"/>
                </a:lnSpc>
              </a:pPr>
              <a:endParaRPr lang="en-US" sz="1600" b="1" dirty="0">
                <a:solidFill>
                  <a:schemeClr val="accent3">
                    <a:lumMod val="75000"/>
                  </a:schemeClr>
                </a:solidFill>
              </a:endParaRPr>
            </a:p>
            <a:p>
              <a:pPr>
                <a:lnSpc>
                  <a:spcPct val="100000"/>
                </a:lnSpc>
              </a:pPr>
              <a:r>
                <a:rPr lang="en-US" sz="1600" b="1" dirty="0">
                  <a:solidFill>
                    <a:schemeClr val="accent3">
                      <a:lumMod val="75000"/>
                    </a:schemeClr>
                  </a:solidFill>
                </a:rPr>
                <a:t>The type attribute is not included in HTML5. </a:t>
              </a:r>
            </a:p>
            <a:p>
              <a:pPr>
                <a:lnSpc>
                  <a:spcPct val="100000"/>
                </a:lnSpc>
              </a:pPr>
              <a:r>
                <a:rPr lang="en-US" sz="1600" b="1" dirty="0">
                  <a:solidFill>
                    <a:schemeClr val="accent3">
                      <a:lumMod val="75000"/>
                    </a:schemeClr>
                  </a:solidFill>
                </a:rPr>
                <a:t>The reason is that CSS has been declared as the default and standard style for HTML5. So, the new link is as follows: </a:t>
              </a:r>
            </a:p>
            <a:p>
              <a:pPr>
                <a:lnSpc>
                  <a:spcPct val="100000"/>
                </a:lnSpc>
              </a:pPr>
              <a:r>
                <a:rPr lang="en-US" sz="1600" b="1" dirty="0"/>
                <a:t>&lt;link rel="stylesheet" href=“style.css"&gt; </a:t>
              </a:r>
            </a:p>
          </p:txBody>
        </p:sp>
        <p:sp>
          <p:nvSpPr>
            <p:cNvPr id="9" name="Title 1">
              <a:extLst>
                <a:ext uri="{FF2B5EF4-FFF2-40B4-BE49-F238E27FC236}">
                  <a16:creationId xmlns:a16="http://schemas.microsoft.com/office/drawing/2014/main" id="{CE043312-3AB7-4310-A563-629379235162}"/>
                </a:ext>
              </a:extLst>
            </p:cNvPr>
            <p:cNvSpPr txBox="1">
              <a:spLocks/>
            </p:cNvSpPr>
            <p:nvPr/>
          </p:nvSpPr>
          <p:spPr>
            <a:xfrm>
              <a:off x="290406" y="1257300"/>
              <a:ext cx="5800799"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LINK</a:t>
              </a:r>
            </a:p>
          </p:txBody>
        </p:sp>
      </p:grpSp>
      <p:pic>
        <p:nvPicPr>
          <p:cNvPr id="11" name="Picture 10">
            <a:extLst>
              <a:ext uri="{FF2B5EF4-FFF2-40B4-BE49-F238E27FC236}">
                <a16:creationId xmlns:a16="http://schemas.microsoft.com/office/drawing/2014/main" id="{D9DE3581-9CB4-4022-B87A-6C9BEA4C8DA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128658" y="1257301"/>
            <a:ext cx="5838253" cy="4922878"/>
          </a:xfrm>
          <a:prstGeom prst="rect">
            <a:avLst/>
          </a:prstGeom>
        </p:spPr>
      </p:pic>
      <p:grpSp>
        <p:nvGrpSpPr>
          <p:cNvPr id="15" name="Group 14">
            <a:extLst>
              <a:ext uri="{FF2B5EF4-FFF2-40B4-BE49-F238E27FC236}">
                <a16:creationId xmlns:a16="http://schemas.microsoft.com/office/drawing/2014/main" id="{B6EE696E-D37A-48D5-91EF-180E13E99D08}"/>
              </a:ext>
            </a:extLst>
          </p:cNvPr>
          <p:cNvGrpSpPr/>
          <p:nvPr/>
        </p:nvGrpSpPr>
        <p:grpSpPr>
          <a:xfrm>
            <a:off x="9639481" y="2973116"/>
            <a:ext cx="2374720" cy="469895"/>
            <a:chOff x="7465967" y="1494068"/>
            <a:chExt cx="2987174" cy="469895"/>
          </a:xfrm>
        </p:grpSpPr>
        <p:cxnSp>
          <p:nvCxnSpPr>
            <p:cNvPr id="16" name="Straight Arrow Connector 15">
              <a:extLst>
                <a:ext uri="{FF2B5EF4-FFF2-40B4-BE49-F238E27FC236}">
                  <a16:creationId xmlns:a16="http://schemas.microsoft.com/office/drawing/2014/main" id="{4F2EC424-36EE-446E-B666-05AD0B28A8E1}"/>
                </a:ext>
              </a:extLst>
            </p:cNvPr>
            <p:cNvCxnSpPr>
              <a:cxnSpLocks/>
            </p:cNvCxnSpPr>
            <p:nvPr/>
          </p:nvCxnSpPr>
          <p:spPr>
            <a:xfrm flipH="1">
              <a:off x="7465967" y="1625600"/>
              <a:ext cx="452995" cy="0"/>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4B85D2D6-C975-4539-9595-3AE952BBD9D0}"/>
                </a:ext>
              </a:extLst>
            </p:cNvPr>
            <p:cNvSpPr txBox="1"/>
            <p:nvPr/>
          </p:nvSpPr>
          <p:spPr>
            <a:xfrm>
              <a:off x="7985343" y="1494068"/>
              <a:ext cx="2467798" cy="469895"/>
            </a:xfrm>
            <a:prstGeom prst="rect">
              <a:avLst/>
            </a:prstGeom>
            <a:noFill/>
          </p:spPr>
          <p:txBody>
            <a:bodyPr wrap="none" lIns="0" tIns="0" rIns="0" bIns="0" rtlCol="0">
              <a:noAutofit/>
            </a:bodyPr>
            <a:lstStyle/>
            <a:p>
              <a:r>
                <a:rPr lang="en-US" b="1" dirty="0">
                  <a:solidFill>
                    <a:schemeClr val="accent3">
                      <a:lumMod val="60000"/>
                      <a:lumOff val="40000"/>
                    </a:schemeClr>
                  </a:solidFill>
                </a:rPr>
                <a:t>SELF CLOSING TAG</a:t>
              </a:r>
            </a:p>
            <a:p>
              <a:pPr algn="l"/>
              <a:endParaRPr lang="en-US" b="1" dirty="0">
                <a:solidFill>
                  <a:schemeClr val="accent3">
                    <a:lumMod val="60000"/>
                    <a:lumOff val="40000"/>
                  </a:schemeClr>
                </a:solidFill>
                <a:latin typeface="+mn-lt"/>
              </a:endParaRPr>
            </a:p>
          </p:txBody>
        </p:sp>
      </p:grpSp>
      <p:grpSp>
        <p:nvGrpSpPr>
          <p:cNvPr id="18" name="Group 17">
            <a:extLst>
              <a:ext uri="{FF2B5EF4-FFF2-40B4-BE49-F238E27FC236}">
                <a16:creationId xmlns:a16="http://schemas.microsoft.com/office/drawing/2014/main" id="{C4C3D11D-CD10-4114-BCB0-CEF9AED47DB6}"/>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9" name="Freeform: Shape 18" title="triangles">
              <a:extLst>
                <a:ext uri="{FF2B5EF4-FFF2-40B4-BE49-F238E27FC236}">
                  <a16:creationId xmlns:a16="http://schemas.microsoft.com/office/drawing/2014/main" id="{A19C7EC6-8CCA-4758-A8B4-AA1921CDFA45}"/>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DE6711C1-BD26-4290-930F-9119FE3E04E9}"/>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32244619-29FA-429E-86E0-CF6A1C40FB7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24E407E7-09A6-46E4-AEFD-9977AD1ACAEB}"/>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5F2AA66C-53BD-489C-8534-E766DA1F5744}"/>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390BFE43-EE24-49DF-B38F-0812F59DA22B}"/>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B25133D4-D835-445B-8EDB-E11D646F32DF}"/>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367B9CCF-5BD1-47CB-B3F7-9C0272E77574}"/>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67236EDF-F46D-44CE-9A0C-3FEC337CA94B}"/>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8521383F-AF18-431A-B2E4-321B11F8A589}"/>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1CF6CFA8-99BC-4DFB-9967-068C46AE32BD}"/>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35C414D8-D9F0-47EF-B70D-0D5B6C13650D}"/>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8D4D108D-9A11-45C0-856B-DF79A7BD3C13}"/>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8DB96321-5B40-4138-A5F2-7BE0ACEEC622}"/>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331202033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63</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Title 1">
            <a:extLst>
              <a:ext uri="{FF2B5EF4-FFF2-40B4-BE49-F238E27FC236}">
                <a16:creationId xmlns:a16="http://schemas.microsoft.com/office/drawing/2014/main" id="{470322CF-2146-4FF9-A1EB-D9FE5F4E6DD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Basic </a:t>
            </a:r>
            <a:r>
              <a:rPr lang="en-US" dirty="0">
                <a:solidFill>
                  <a:schemeClr val="accent3">
                    <a:lumMod val="60000"/>
                    <a:lumOff val="40000"/>
                  </a:schemeClr>
                </a:solidFill>
              </a:rPr>
              <a:t>Tags 8-9</a:t>
            </a:r>
            <a:endPar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nvGrpSpPr>
          <p:cNvPr id="7" name="Group 6">
            <a:extLst>
              <a:ext uri="{FF2B5EF4-FFF2-40B4-BE49-F238E27FC236}">
                <a16:creationId xmlns:a16="http://schemas.microsoft.com/office/drawing/2014/main" id="{541CB80F-7964-427C-A736-615D1372C224}"/>
              </a:ext>
            </a:extLst>
          </p:cNvPr>
          <p:cNvGrpSpPr/>
          <p:nvPr/>
        </p:nvGrpSpPr>
        <p:grpSpPr>
          <a:xfrm>
            <a:off x="290405" y="1257300"/>
            <a:ext cx="5800800" cy="4922878"/>
            <a:chOff x="290405" y="1257300"/>
            <a:chExt cx="5800800" cy="4922878"/>
          </a:xfrm>
        </p:grpSpPr>
        <p:sp>
          <p:nvSpPr>
            <p:cNvPr id="8" name="Subtitle 6">
              <a:extLst>
                <a:ext uri="{FF2B5EF4-FFF2-40B4-BE49-F238E27FC236}">
                  <a16:creationId xmlns:a16="http://schemas.microsoft.com/office/drawing/2014/main" id="{E3296025-1ECA-494C-8B2D-56C805E3A19F}"/>
                </a:ext>
              </a:extLst>
            </p:cNvPr>
            <p:cNvSpPr txBox="1">
              <a:spLocks/>
            </p:cNvSpPr>
            <p:nvPr/>
          </p:nvSpPr>
          <p:spPr>
            <a:xfrm>
              <a:off x="290405" y="2120901"/>
              <a:ext cx="5800800" cy="4059277"/>
            </a:xfrm>
            <a:prstGeom prst="rect">
              <a:avLst/>
            </a:prstGeom>
            <a:solidFill>
              <a:schemeClr val="accent3">
                <a:lumMod val="60000"/>
                <a:lumOff val="40000"/>
                <a:alpha val="85000"/>
              </a:schemeClr>
            </a:solidFill>
          </p:spPr>
          <p:txBody>
            <a:bodyPr vert="horz" lIns="432000" tIns="9144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3200" b="1" dirty="0">
                  <a:solidFill>
                    <a:schemeClr val="accent3">
                      <a:lumMod val="75000"/>
                    </a:schemeClr>
                  </a:solidFill>
                </a:rPr>
                <a:t>With HTML5, JavaScript is now the standard and default scripting language.</a:t>
              </a:r>
            </a:p>
            <a:p>
              <a:pPr>
                <a:lnSpc>
                  <a:spcPct val="100000"/>
                </a:lnSpc>
              </a:pPr>
              <a:endParaRPr lang="en-US" sz="3200" b="1" dirty="0">
                <a:solidFill>
                  <a:schemeClr val="accent3">
                    <a:lumMod val="75000"/>
                  </a:schemeClr>
                </a:solidFill>
              </a:endParaRPr>
            </a:p>
            <a:p>
              <a:pPr>
                <a:lnSpc>
                  <a:spcPct val="100000"/>
                </a:lnSpc>
              </a:pPr>
              <a:r>
                <a:rPr lang="en-US" sz="3200" b="1" dirty="0">
                  <a:solidFill>
                    <a:schemeClr val="accent3">
                      <a:lumMod val="75000"/>
                    </a:schemeClr>
                  </a:solidFill>
                </a:rPr>
                <a:t>The type attribute tag can be removed from the script tags.</a:t>
              </a:r>
            </a:p>
          </p:txBody>
        </p:sp>
        <p:sp>
          <p:nvSpPr>
            <p:cNvPr id="9" name="Title 1">
              <a:extLst>
                <a:ext uri="{FF2B5EF4-FFF2-40B4-BE49-F238E27FC236}">
                  <a16:creationId xmlns:a16="http://schemas.microsoft.com/office/drawing/2014/main" id="{164E666B-6C4F-4639-A15D-6830992AF4B0}"/>
                </a:ext>
              </a:extLst>
            </p:cNvPr>
            <p:cNvSpPr txBox="1">
              <a:spLocks/>
            </p:cNvSpPr>
            <p:nvPr/>
          </p:nvSpPr>
          <p:spPr>
            <a:xfrm>
              <a:off x="290406" y="1257300"/>
              <a:ext cx="5800799"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SCRIPT</a:t>
              </a:r>
            </a:p>
          </p:txBody>
        </p:sp>
      </p:grpSp>
      <p:pic>
        <p:nvPicPr>
          <p:cNvPr id="11" name="Picture 10">
            <a:extLst>
              <a:ext uri="{FF2B5EF4-FFF2-40B4-BE49-F238E27FC236}">
                <a16:creationId xmlns:a16="http://schemas.microsoft.com/office/drawing/2014/main" id="{D3136073-FFB5-4EF1-8EF5-764CE332F0B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128658" y="1257301"/>
            <a:ext cx="5838253" cy="4922878"/>
          </a:xfrm>
          <a:prstGeom prst="rect">
            <a:avLst/>
          </a:prstGeom>
        </p:spPr>
      </p:pic>
      <p:grpSp>
        <p:nvGrpSpPr>
          <p:cNvPr id="15" name="Group 14">
            <a:extLst>
              <a:ext uri="{FF2B5EF4-FFF2-40B4-BE49-F238E27FC236}">
                <a16:creationId xmlns:a16="http://schemas.microsoft.com/office/drawing/2014/main" id="{0F2EF27B-4548-4470-8CF5-31FAFEFAD990}"/>
              </a:ext>
            </a:extLst>
          </p:cNvPr>
          <p:cNvGrpSpPr/>
          <p:nvPr/>
        </p:nvGrpSpPr>
        <p:grpSpPr>
          <a:xfrm>
            <a:off x="8648700" y="4864106"/>
            <a:ext cx="3674458" cy="469895"/>
            <a:chOff x="7465967" y="1428752"/>
            <a:chExt cx="3015050" cy="469895"/>
          </a:xfrm>
        </p:grpSpPr>
        <p:cxnSp>
          <p:nvCxnSpPr>
            <p:cNvPr id="16" name="Straight Arrow Connector 15">
              <a:extLst>
                <a:ext uri="{FF2B5EF4-FFF2-40B4-BE49-F238E27FC236}">
                  <a16:creationId xmlns:a16="http://schemas.microsoft.com/office/drawing/2014/main" id="{9DA8B17C-7501-492A-97F8-4E8FEBB32235}"/>
                </a:ext>
              </a:extLst>
            </p:cNvPr>
            <p:cNvCxnSpPr>
              <a:cxnSpLocks/>
            </p:cNvCxnSpPr>
            <p:nvPr/>
          </p:nvCxnSpPr>
          <p:spPr>
            <a:xfrm flipH="1">
              <a:off x="7465967" y="1625600"/>
              <a:ext cx="452995" cy="0"/>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DAD81C9-4EA5-403A-B1DE-4CB554D92C6F}"/>
                </a:ext>
              </a:extLst>
            </p:cNvPr>
            <p:cNvSpPr txBox="1"/>
            <p:nvPr/>
          </p:nvSpPr>
          <p:spPr>
            <a:xfrm>
              <a:off x="8013219" y="1428752"/>
              <a:ext cx="2467798" cy="469895"/>
            </a:xfrm>
            <a:prstGeom prst="rect">
              <a:avLst/>
            </a:prstGeom>
            <a:noFill/>
          </p:spPr>
          <p:txBody>
            <a:bodyPr wrap="none" lIns="0" tIns="0" rIns="0" bIns="0" rtlCol="0">
              <a:noAutofit/>
            </a:bodyPr>
            <a:lstStyle/>
            <a:p>
              <a:r>
                <a:rPr lang="en-US" sz="2400" b="1" dirty="0">
                  <a:solidFill>
                    <a:schemeClr val="accent3">
                      <a:lumMod val="60000"/>
                      <a:lumOff val="40000"/>
                    </a:schemeClr>
                  </a:solidFill>
                  <a:latin typeface="+mn-lt"/>
                </a:rPr>
                <a:t>START </a:t>
              </a:r>
              <a:r>
                <a:rPr lang="en-US" sz="2400" b="1" dirty="0">
                  <a:solidFill>
                    <a:schemeClr val="accent3">
                      <a:lumMod val="60000"/>
                      <a:lumOff val="40000"/>
                    </a:schemeClr>
                  </a:solidFill>
                </a:rPr>
                <a:t>TAG / End TAG</a:t>
              </a:r>
            </a:p>
            <a:p>
              <a:pPr algn="l"/>
              <a:endParaRPr lang="en-US" sz="2400" b="1" dirty="0">
                <a:solidFill>
                  <a:schemeClr val="accent3">
                    <a:lumMod val="60000"/>
                    <a:lumOff val="40000"/>
                  </a:schemeClr>
                </a:solidFill>
                <a:latin typeface="+mn-lt"/>
              </a:endParaRPr>
            </a:p>
          </p:txBody>
        </p:sp>
      </p:grpSp>
      <p:grpSp>
        <p:nvGrpSpPr>
          <p:cNvPr id="18" name="Group 17">
            <a:extLst>
              <a:ext uri="{FF2B5EF4-FFF2-40B4-BE49-F238E27FC236}">
                <a16:creationId xmlns:a16="http://schemas.microsoft.com/office/drawing/2014/main" id="{C2F6EDC9-C2BB-428C-BD6B-65CE82355134}"/>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9" name="Freeform: Shape 18" title="triangles">
              <a:extLst>
                <a:ext uri="{FF2B5EF4-FFF2-40B4-BE49-F238E27FC236}">
                  <a16:creationId xmlns:a16="http://schemas.microsoft.com/office/drawing/2014/main" id="{02A91897-97B5-4FBA-9A0D-0879717CE973}"/>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D4279B2-D6AE-4492-835F-0C90DD7A06D1}"/>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50DF6D4F-DD5E-4D01-A189-2E7FE8D8F9D9}"/>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600DC1EF-E0FA-497C-9B4E-7447467176E2}"/>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F8EC9D49-40A8-4849-B298-AE03B2A49AD4}"/>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6A03948B-7755-4382-A198-355FA5E3E4FE}"/>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C3E2A408-33D9-4927-A2CE-BAE22C0BA684}"/>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33C50344-94F0-41B7-8F7A-E24179A14A4C}"/>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66A44317-4536-4992-9597-F007ABF35575}"/>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EE19105D-EF29-4FA2-8813-2D19D0990AB8}"/>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06D61C3C-AD94-453F-9C40-7959E8879D53}"/>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974025A9-1B42-44B6-B7AB-968F4B515C3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6AC365C0-B9CF-4C28-8493-BA4F73477534}"/>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AD3CBC56-9617-4B2C-AA5F-C8FDBD218FAD}"/>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186350934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64</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Title 1">
            <a:extLst>
              <a:ext uri="{FF2B5EF4-FFF2-40B4-BE49-F238E27FC236}">
                <a16:creationId xmlns:a16="http://schemas.microsoft.com/office/drawing/2014/main" id="{027BBAC3-E724-4E19-9AB9-B4B6DA950A96}"/>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Basic Tags </a:t>
            </a:r>
            <a:r>
              <a:rPr lang="en-US" dirty="0">
                <a:solidFill>
                  <a:schemeClr val="accent3">
                    <a:lumMod val="60000"/>
                    <a:lumOff val="40000"/>
                  </a:schemeClr>
                </a:solidFill>
                <a:latin typeface="Rockwell"/>
              </a:rPr>
              <a:t>9</a:t>
            </a: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-9</a:t>
            </a:r>
          </a:p>
        </p:txBody>
      </p:sp>
      <p:grpSp>
        <p:nvGrpSpPr>
          <p:cNvPr id="7" name="Group 6">
            <a:extLst>
              <a:ext uri="{FF2B5EF4-FFF2-40B4-BE49-F238E27FC236}">
                <a16:creationId xmlns:a16="http://schemas.microsoft.com/office/drawing/2014/main" id="{0F8F856E-2C56-4721-8312-2A94F85D93AC}"/>
              </a:ext>
            </a:extLst>
          </p:cNvPr>
          <p:cNvGrpSpPr/>
          <p:nvPr/>
        </p:nvGrpSpPr>
        <p:grpSpPr>
          <a:xfrm>
            <a:off x="290405" y="1257300"/>
            <a:ext cx="5800800" cy="4922878"/>
            <a:chOff x="290405" y="1257300"/>
            <a:chExt cx="5800800" cy="4922878"/>
          </a:xfrm>
        </p:grpSpPr>
        <p:sp>
          <p:nvSpPr>
            <p:cNvPr id="8" name="Subtitle 6">
              <a:extLst>
                <a:ext uri="{FF2B5EF4-FFF2-40B4-BE49-F238E27FC236}">
                  <a16:creationId xmlns:a16="http://schemas.microsoft.com/office/drawing/2014/main" id="{A9A89ADE-6570-4723-9485-86ACA0F71369}"/>
                </a:ext>
              </a:extLst>
            </p:cNvPr>
            <p:cNvSpPr txBox="1">
              <a:spLocks/>
            </p:cNvSpPr>
            <p:nvPr/>
          </p:nvSpPr>
          <p:spPr>
            <a:xfrm>
              <a:off x="290405" y="2120901"/>
              <a:ext cx="5800800" cy="4059277"/>
            </a:xfrm>
            <a:prstGeom prst="rect">
              <a:avLst/>
            </a:prstGeom>
            <a:solidFill>
              <a:schemeClr val="accent3">
                <a:lumMod val="60000"/>
                <a:lumOff val="40000"/>
                <a:alpha val="85000"/>
              </a:schemeClr>
            </a:solidFill>
          </p:spPr>
          <p:txBody>
            <a:bodyPr vert="horz" lIns="432000" tIns="91440" rIns="9144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000" b="1" dirty="0">
                  <a:solidFill>
                    <a:schemeClr val="accent3">
                      <a:lumMod val="75000"/>
                    </a:schemeClr>
                  </a:solidFill>
                </a:rPr>
                <a:t>The body element enables you to add content on the Web page specified under the </a:t>
              </a:r>
              <a:r>
                <a:rPr lang="en-US" sz="2000" b="1" dirty="0"/>
                <a:t>&lt;body&gt; </a:t>
              </a:r>
              <a:r>
                <a:rPr lang="en-US" sz="2000" b="1" dirty="0">
                  <a:solidFill>
                    <a:schemeClr val="accent3">
                      <a:lumMod val="75000"/>
                    </a:schemeClr>
                  </a:solidFill>
                </a:rPr>
                <a:t>and </a:t>
              </a:r>
              <a:r>
                <a:rPr lang="en-US" sz="2000" b="1" dirty="0"/>
                <a:t>&lt;/body&gt; </a:t>
              </a:r>
              <a:r>
                <a:rPr lang="en-US" sz="2000" b="1" dirty="0">
                  <a:solidFill>
                    <a:schemeClr val="accent3">
                      <a:lumMod val="75000"/>
                    </a:schemeClr>
                  </a:solidFill>
                </a:rPr>
                <a:t>tags. </a:t>
              </a:r>
            </a:p>
            <a:p>
              <a:pPr>
                <a:lnSpc>
                  <a:spcPct val="100000"/>
                </a:lnSpc>
              </a:pPr>
              <a:endParaRPr lang="en-US" sz="2000" b="1" dirty="0">
                <a:solidFill>
                  <a:schemeClr val="accent3">
                    <a:lumMod val="75000"/>
                  </a:schemeClr>
                </a:solidFill>
              </a:endParaRPr>
            </a:p>
            <a:p>
              <a:pPr>
                <a:lnSpc>
                  <a:spcPct val="100000"/>
                </a:lnSpc>
              </a:pPr>
              <a:r>
                <a:rPr lang="en-US" sz="2000" b="1" dirty="0">
                  <a:solidFill>
                    <a:schemeClr val="accent3">
                      <a:lumMod val="75000"/>
                    </a:schemeClr>
                  </a:solidFill>
                </a:rPr>
                <a:t>Content can include text, hyperlinks, and images. You can display the content using various formatting options such as alignment, color, and background. </a:t>
              </a:r>
            </a:p>
            <a:p>
              <a:pPr>
                <a:lnSpc>
                  <a:spcPct val="100000"/>
                </a:lnSpc>
              </a:pPr>
              <a:endParaRPr lang="en-US" sz="2000" b="1" dirty="0">
                <a:solidFill>
                  <a:schemeClr val="accent3">
                    <a:lumMod val="75000"/>
                  </a:schemeClr>
                </a:solidFill>
              </a:endParaRPr>
            </a:p>
            <a:p>
              <a:pPr>
                <a:lnSpc>
                  <a:spcPct val="100000"/>
                </a:lnSpc>
              </a:pPr>
              <a:r>
                <a:rPr lang="en-US" sz="2000" b="1" dirty="0">
                  <a:solidFill>
                    <a:schemeClr val="accent3">
                      <a:lumMod val="75000"/>
                    </a:schemeClr>
                  </a:solidFill>
                </a:rPr>
                <a:t>The following figure shows the basic HTML elements: </a:t>
              </a:r>
            </a:p>
          </p:txBody>
        </p:sp>
        <p:sp>
          <p:nvSpPr>
            <p:cNvPr id="9" name="Title 1">
              <a:extLst>
                <a:ext uri="{FF2B5EF4-FFF2-40B4-BE49-F238E27FC236}">
                  <a16:creationId xmlns:a16="http://schemas.microsoft.com/office/drawing/2014/main" id="{D30E13EA-E351-4EAA-911E-5883F540FD00}"/>
                </a:ext>
              </a:extLst>
            </p:cNvPr>
            <p:cNvSpPr txBox="1">
              <a:spLocks/>
            </p:cNvSpPr>
            <p:nvPr/>
          </p:nvSpPr>
          <p:spPr>
            <a:xfrm>
              <a:off x="290406" y="1257300"/>
              <a:ext cx="5800799" cy="863601"/>
            </a:xfrm>
            <a:prstGeom prst="rect">
              <a:avLst/>
            </a:prstGeom>
            <a:solidFill>
              <a:schemeClr val="accent3">
                <a:lumMod val="50000"/>
                <a:alpha val="80000"/>
              </a:scheme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20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BODY</a:t>
              </a:r>
            </a:p>
          </p:txBody>
        </p:sp>
      </p:grpSp>
      <p:pic>
        <p:nvPicPr>
          <p:cNvPr id="11" name="Picture 10">
            <a:extLst>
              <a:ext uri="{FF2B5EF4-FFF2-40B4-BE49-F238E27FC236}">
                <a16:creationId xmlns:a16="http://schemas.microsoft.com/office/drawing/2014/main" id="{47F479A7-E697-4B84-B033-084C5A3BF78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128658" y="1257301"/>
            <a:ext cx="5838253" cy="4922878"/>
          </a:xfrm>
          <a:prstGeom prst="rect">
            <a:avLst/>
          </a:prstGeom>
        </p:spPr>
      </p:pic>
      <p:grpSp>
        <p:nvGrpSpPr>
          <p:cNvPr id="15" name="Group 14">
            <a:extLst>
              <a:ext uri="{FF2B5EF4-FFF2-40B4-BE49-F238E27FC236}">
                <a16:creationId xmlns:a16="http://schemas.microsoft.com/office/drawing/2014/main" id="{38842C0B-E7C4-44BF-96D2-27E79B4FF64E}"/>
              </a:ext>
            </a:extLst>
          </p:cNvPr>
          <p:cNvGrpSpPr/>
          <p:nvPr/>
        </p:nvGrpSpPr>
        <p:grpSpPr>
          <a:xfrm>
            <a:off x="6819900" y="3695706"/>
            <a:ext cx="4254456" cy="469895"/>
            <a:chOff x="7465967" y="1390652"/>
            <a:chExt cx="3459011" cy="469895"/>
          </a:xfrm>
        </p:grpSpPr>
        <p:cxnSp>
          <p:nvCxnSpPr>
            <p:cNvPr id="16" name="Straight Arrow Connector 15">
              <a:extLst>
                <a:ext uri="{FF2B5EF4-FFF2-40B4-BE49-F238E27FC236}">
                  <a16:creationId xmlns:a16="http://schemas.microsoft.com/office/drawing/2014/main" id="{77A2EA27-1355-4062-9A66-5AB8474D5FF3}"/>
                </a:ext>
              </a:extLst>
            </p:cNvPr>
            <p:cNvCxnSpPr>
              <a:cxnSpLocks/>
            </p:cNvCxnSpPr>
            <p:nvPr/>
          </p:nvCxnSpPr>
          <p:spPr>
            <a:xfrm flipH="1">
              <a:off x="7465967" y="1625600"/>
              <a:ext cx="1569478" cy="0"/>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9D136C1-7379-496D-8108-7D526EB52F43}"/>
                </a:ext>
              </a:extLst>
            </p:cNvPr>
            <p:cNvSpPr txBox="1"/>
            <p:nvPr/>
          </p:nvSpPr>
          <p:spPr>
            <a:xfrm>
              <a:off x="9261278" y="1390652"/>
              <a:ext cx="1663700" cy="469895"/>
            </a:xfrm>
            <a:prstGeom prst="rect">
              <a:avLst/>
            </a:prstGeom>
            <a:noFill/>
          </p:spPr>
          <p:txBody>
            <a:bodyPr wrap="none" lIns="0" tIns="0" rIns="0" bIns="0" rtlCol="0">
              <a:noAutofit/>
            </a:bodyPr>
            <a:lstStyle/>
            <a:p>
              <a:pPr algn="l"/>
              <a:r>
                <a:rPr lang="en-US" sz="2800" b="1" dirty="0">
                  <a:solidFill>
                    <a:schemeClr val="accent3">
                      <a:lumMod val="60000"/>
                      <a:lumOff val="40000"/>
                    </a:schemeClr>
                  </a:solidFill>
                  <a:latin typeface="+mn-lt"/>
                </a:rPr>
                <a:t>START TAG</a:t>
              </a:r>
            </a:p>
          </p:txBody>
        </p:sp>
      </p:grpSp>
      <p:grpSp>
        <p:nvGrpSpPr>
          <p:cNvPr id="18" name="Group 17">
            <a:extLst>
              <a:ext uri="{FF2B5EF4-FFF2-40B4-BE49-F238E27FC236}">
                <a16:creationId xmlns:a16="http://schemas.microsoft.com/office/drawing/2014/main" id="{F16DF77A-14FD-4062-B55E-6AA1DDCBB7E6}"/>
              </a:ext>
            </a:extLst>
          </p:cNvPr>
          <p:cNvGrpSpPr/>
          <p:nvPr/>
        </p:nvGrpSpPr>
        <p:grpSpPr>
          <a:xfrm>
            <a:off x="6894468" y="5111752"/>
            <a:ext cx="3817016" cy="469895"/>
            <a:chOff x="6794501" y="4946652"/>
            <a:chExt cx="3817016" cy="469895"/>
          </a:xfrm>
        </p:grpSpPr>
        <p:cxnSp>
          <p:nvCxnSpPr>
            <p:cNvPr id="19" name="Straight Arrow Connector 18">
              <a:extLst>
                <a:ext uri="{FF2B5EF4-FFF2-40B4-BE49-F238E27FC236}">
                  <a16:creationId xmlns:a16="http://schemas.microsoft.com/office/drawing/2014/main" id="{282EE362-E69F-4D4E-AA02-2BAC49D29427}"/>
                </a:ext>
              </a:extLst>
            </p:cNvPr>
            <p:cNvCxnSpPr>
              <a:cxnSpLocks/>
            </p:cNvCxnSpPr>
            <p:nvPr/>
          </p:nvCxnSpPr>
          <p:spPr>
            <a:xfrm flipH="1">
              <a:off x="6794501" y="5181600"/>
              <a:ext cx="1855832" cy="0"/>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8B550BA8-B387-4B79-9479-40C72CE267AA}"/>
                </a:ext>
              </a:extLst>
            </p:cNvPr>
            <p:cNvSpPr txBox="1"/>
            <p:nvPr/>
          </p:nvSpPr>
          <p:spPr>
            <a:xfrm>
              <a:off x="8947817" y="4946652"/>
              <a:ext cx="1663700" cy="469895"/>
            </a:xfrm>
            <a:prstGeom prst="rect">
              <a:avLst/>
            </a:prstGeom>
            <a:noFill/>
          </p:spPr>
          <p:txBody>
            <a:bodyPr wrap="none" lIns="0" tIns="0" rIns="0" bIns="0" rtlCol="0">
              <a:noAutofit/>
            </a:bodyPr>
            <a:lstStyle/>
            <a:p>
              <a:pPr algn="l"/>
              <a:r>
                <a:rPr lang="en-US" sz="2800" b="1" dirty="0">
                  <a:solidFill>
                    <a:schemeClr val="accent3">
                      <a:lumMod val="60000"/>
                      <a:lumOff val="40000"/>
                    </a:schemeClr>
                  </a:solidFill>
                  <a:latin typeface="+mn-lt"/>
                </a:rPr>
                <a:t>End TAG</a:t>
              </a:r>
            </a:p>
          </p:txBody>
        </p:sp>
      </p:grpSp>
      <p:grpSp>
        <p:nvGrpSpPr>
          <p:cNvPr id="21" name="Group 20">
            <a:extLst>
              <a:ext uri="{FF2B5EF4-FFF2-40B4-BE49-F238E27FC236}">
                <a16:creationId xmlns:a16="http://schemas.microsoft.com/office/drawing/2014/main" id="{D0281BDF-9BFC-45F1-B6B6-AAE255CEAE5E}"/>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22" name="Freeform: Shape 21" title="triangles">
              <a:extLst>
                <a:ext uri="{FF2B5EF4-FFF2-40B4-BE49-F238E27FC236}">
                  <a16:creationId xmlns:a16="http://schemas.microsoft.com/office/drawing/2014/main" id="{270FB339-BFAD-4C1A-BBB9-82645BFC966E}"/>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2EEE3BA3-6024-485D-8193-FAD6AAD05238}"/>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D99DFFE6-4936-46F9-A9C7-55ED2B4E9250}"/>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B5BAE81D-BC35-45F1-AC42-371982CC4513}"/>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E05234AE-80FC-410A-91BA-EF39FCC94702}"/>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DBD91BD9-AAE3-4492-A469-F3779987DC45}"/>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02D82189-C676-4B68-8414-CFC1CC8329A5}"/>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6DAC0DD0-4EEE-4AD8-B273-1744B8A208DB}"/>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93D5FC5F-5AEB-42CE-8976-3B98CB61657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10C605F5-D0C1-4809-84E6-C327DEC536A4}"/>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1DB99C8A-3BFA-48B1-AADA-230D5EBEFDEE}"/>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3" name="Freeform: Shape 32" title="triangles">
              <a:extLst>
                <a:ext uri="{FF2B5EF4-FFF2-40B4-BE49-F238E27FC236}">
                  <a16:creationId xmlns:a16="http://schemas.microsoft.com/office/drawing/2014/main" id="{96C5B416-9B68-4FD0-B4B5-467F6B4494D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4" name="Freeform: Shape 33" title="triangles">
              <a:extLst>
                <a:ext uri="{FF2B5EF4-FFF2-40B4-BE49-F238E27FC236}">
                  <a16:creationId xmlns:a16="http://schemas.microsoft.com/office/drawing/2014/main" id="{A1A3FD2D-442C-4959-B21E-0FAB6F01BA72}"/>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5" name="Freeform: Shape 34" title="triangles">
              <a:extLst>
                <a:ext uri="{FF2B5EF4-FFF2-40B4-BE49-F238E27FC236}">
                  <a16:creationId xmlns:a16="http://schemas.microsoft.com/office/drawing/2014/main" id="{B83941E0-52D7-461D-8BA8-04359C7E61F4}"/>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81070625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65</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6395619F-3110-4B1E-AD64-4F7431CEE4E5}"/>
              </a:ext>
            </a:extLst>
          </p:cNvPr>
          <p:cNvSpPr txBox="1">
            <a:spLocks/>
          </p:cNvSpPr>
          <p:nvPr/>
        </p:nvSpPr>
        <p:spPr>
          <a:xfrm>
            <a:off x="6091206" y="1289958"/>
            <a:ext cx="5805594" cy="4846320"/>
          </a:xfrm>
          <a:prstGeom prst="rect">
            <a:avLst/>
          </a:prstGeom>
          <a:noFill/>
          <a:ln w="57150">
            <a:solidFill>
              <a:schemeClr val="accent3">
                <a:lumMod val="50000"/>
              </a:schemeClr>
            </a:solidFill>
          </a:ln>
        </p:spPr>
        <p:txBody>
          <a:bodyPr vert="horz" lIns="27432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2800" b="1" dirty="0">
              <a:solidFill>
                <a:schemeClr val="accent3">
                  <a:lumMod val="75000"/>
                </a:schemeClr>
              </a:solidFill>
            </a:endParaRPr>
          </a:p>
          <a:p>
            <a:pPr>
              <a:lnSpc>
                <a:spcPct val="100000"/>
              </a:lnSpc>
            </a:pPr>
            <a:endParaRPr lang="en-US" sz="2800" b="1" dirty="0">
              <a:solidFill>
                <a:schemeClr val="accent3">
                  <a:lumMod val="75000"/>
                </a:schemeClr>
              </a:solidFill>
            </a:endParaRPr>
          </a:p>
          <a:p>
            <a:pPr>
              <a:lnSpc>
                <a:spcPct val="100000"/>
              </a:lnSpc>
            </a:pPr>
            <a:endParaRPr lang="en-US" sz="2800" b="1" dirty="0">
              <a:solidFill>
                <a:schemeClr val="accent3">
                  <a:lumMod val="75000"/>
                </a:schemeClr>
              </a:solidFill>
            </a:endParaRPr>
          </a:p>
          <a:p>
            <a:pPr>
              <a:lnSpc>
                <a:spcPct val="100000"/>
              </a:lnSpc>
            </a:pPr>
            <a:endParaRPr lang="en-US" sz="2800" b="1" dirty="0">
              <a:solidFill>
                <a:schemeClr val="accent3">
                  <a:lumMod val="75000"/>
                </a:schemeClr>
              </a:solidFill>
            </a:endParaRPr>
          </a:p>
          <a:p>
            <a:pPr>
              <a:lnSpc>
                <a:spcPct val="100000"/>
              </a:lnSpc>
            </a:pPr>
            <a:r>
              <a:rPr lang="en-US" sz="2800" b="1" dirty="0">
                <a:solidFill>
                  <a:schemeClr val="accent3">
                    <a:lumMod val="75000"/>
                  </a:schemeClr>
                </a:solidFill>
              </a:rPr>
              <a:t>&lt;p </a:t>
            </a:r>
            <a:r>
              <a:rPr lang="en-US" sz="2800" b="1" u="sng" dirty="0">
                <a:solidFill>
                  <a:schemeClr val="accent5">
                    <a:lumMod val="75000"/>
                  </a:schemeClr>
                </a:solidFill>
              </a:rPr>
              <a:t>class=“foo”</a:t>
            </a:r>
            <a:r>
              <a:rPr lang="en-US" sz="2800" b="1" dirty="0">
                <a:solidFill>
                  <a:schemeClr val="accent3">
                    <a:lumMod val="75000"/>
                  </a:schemeClr>
                </a:solidFill>
              </a:rPr>
              <a:t>&gt;This is paragraph&lt;/p&gt;</a:t>
            </a:r>
          </a:p>
          <a:p>
            <a:pPr>
              <a:lnSpc>
                <a:spcPct val="100000"/>
              </a:lnSpc>
            </a:pPr>
            <a:endParaRPr lang="en-US" sz="2800" b="1" dirty="0">
              <a:solidFill>
                <a:schemeClr val="accent3">
                  <a:lumMod val="75000"/>
                </a:schemeClr>
              </a:solidFill>
            </a:endParaRPr>
          </a:p>
          <a:p>
            <a:pPr>
              <a:lnSpc>
                <a:spcPct val="100000"/>
              </a:lnSpc>
            </a:pPr>
            <a:r>
              <a:rPr lang="en-US" sz="2800" b="1" dirty="0">
                <a:solidFill>
                  <a:schemeClr val="accent3">
                    <a:lumMod val="75000"/>
                  </a:schemeClr>
                </a:solidFill>
              </a:rPr>
              <a:t>       </a:t>
            </a:r>
            <a:r>
              <a:rPr lang="en-US" sz="2800" b="1" dirty="0">
                <a:solidFill>
                  <a:schemeClr val="accent5">
                    <a:lumMod val="75000"/>
                  </a:schemeClr>
                </a:solidFill>
              </a:rPr>
              <a:t>Attribute</a:t>
            </a:r>
          </a:p>
        </p:txBody>
      </p:sp>
      <p:sp>
        <p:nvSpPr>
          <p:cNvPr id="7" name="Title 1">
            <a:extLst>
              <a:ext uri="{FF2B5EF4-FFF2-40B4-BE49-F238E27FC236}">
                <a16:creationId xmlns:a16="http://schemas.microsoft.com/office/drawing/2014/main" id="{E8219C2B-492D-4105-85EF-9A321FF04D9E}"/>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a:defRPr/>
            </a:pPr>
            <a:r>
              <a:rPr lang="en-US" dirty="0">
                <a:solidFill>
                  <a:schemeClr val="accent3">
                    <a:lumMod val="60000"/>
                    <a:lumOff val="40000"/>
                  </a:schemeClr>
                </a:solidFill>
              </a:rPr>
              <a:t>Attributes</a:t>
            </a:r>
            <a:endParaRPr lang="en-US" sz="8800" dirty="0">
              <a:solidFill>
                <a:schemeClr val="accent3">
                  <a:lumMod val="60000"/>
                  <a:lumOff val="40000"/>
                </a:schemeClr>
              </a:solidFill>
            </a:endParaRPr>
          </a:p>
        </p:txBody>
      </p:sp>
      <p:grpSp>
        <p:nvGrpSpPr>
          <p:cNvPr id="8" name="Group 7">
            <a:extLst>
              <a:ext uri="{FF2B5EF4-FFF2-40B4-BE49-F238E27FC236}">
                <a16:creationId xmlns:a16="http://schemas.microsoft.com/office/drawing/2014/main" id="{BD9E09C7-A9E8-409E-B6DB-83C4AFCF7C70}"/>
              </a:ext>
            </a:extLst>
          </p:cNvPr>
          <p:cNvGrpSpPr/>
          <p:nvPr/>
        </p:nvGrpSpPr>
        <p:grpSpPr>
          <a:xfrm>
            <a:off x="290406" y="1257300"/>
            <a:ext cx="5805594" cy="4922876"/>
            <a:chOff x="290406" y="1951632"/>
            <a:chExt cx="5866745" cy="3934512"/>
          </a:xfrm>
        </p:grpSpPr>
        <p:sp>
          <p:nvSpPr>
            <p:cNvPr id="9" name="Title 1">
              <a:extLst>
                <a:ext uri="{FF2B5EF4-FFF2-40B4-BE49-F238E27FC236}">
                  <a16:creationId xmlns:a16="http://schemas.microsoft.com/office/drawing/2014/main" id="{15071DFC-1004-4FF8-9F59-2012F60A523A}"/>
                </a:ext>
              </a:extLst>
            </p:cNvPr>
            <p:cNvSpPr txBox="1">
              <a:spLocks/>
            </p:cNvSpPr>
            <p:nvPr/>
          </p:nvSpPr>
          <p:spPr>
            <a:xfrm>
              <a:off x="290406" y="1951632"/>
              <a:ext cx="5860215" cy="988787"/>
            </a:xfrm>
            <a:prstGeom prst="rect">
              <a:avLst/>
            </a:prstGeom>
            <a:solidFill>
              <a:schemeClr val="accent3">
                <a:lumMod val="40000"/>
                <a:lumOff val="6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accent3">
                      <a:lumMod val="50000"/>
                    </a:schemeClr>
                  </a:solidFill>
                  <a:latin typeface="Calibri (body)"/>
                </a:rPr>
                <a:t>All HTML elements can have attributes</a:t>
              </a:r>
              <a:endParaRPr kumimoji="0" lang="en-US" sz="3200" i="0" u="none" strike="noStrike" kern="1200" cap="none" spc="-150" normalizeH="0" baseline="0" noProof="0" dirty="0">
                <a:ln>
                  <a:noFill/>
                </a:ln>
                <a:solidFill>
                  <a:schemeClr val="accent3">
                    <a:lumMod val="50000"/>
                  </a:schemeClr>
                </a:solidFill>
                <a:effectLst/>
                <a:uLnTx/>
                <a:uFillTx/>
                <a:latin typeface="Calibri (body)"/>
              </a:endParaRPr>
            </a:p>
          </p:txBody>
        </p:sp>
        <p:sp>
          <p:nvSpPr>
            <p:cNvPr id="11" name="Title 1">
              <a:extLst>
                <a:ext uri="{FF2B5EF4-FFF2-40B4-BE49-F238E27FC236}">
                  <a16:creationId xmlns:a16="http://schemas.microsoft.com/office/drawing/2014/main" id="{558F8942-5BB4-4E88-8AD3-264AF6FECFC5}"/>
                </a:ext>
              </a:extLst>
            </p:cNvPr>
            <p:cNvSpPr txBox="1">
              <a:spLocks/>
            </p:cNvSpPr>
            <p:nvPr/>
          </p:nvSpPr>
          <p:spPr>
            <a:xfrm>
              <a:off x="290407" y="2932486"/>
              <a:ext cx="5861304" cy="988787"/>
            </a:xfrm>
            <a:prstGeom prst="rect">
              <a:avLst/>
            </a:prstGeom>
            <a:solidFill>
              <a:schemeClr val="accent3">
                <a:lumMod val="5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800" dirty="0">
                  <a:solidFill>
                    <a:schemeClr val="accent3">
                      <a:lumMod val="40000"/>
                      <a:lumOff val="60000"/>
                    </a:schemeClr>
                  </a:solidFill>
                  <a:latin typeface="Calibri (body)"/>
                </a:rPr>
                <a:t>Attributes provide additional information about elements</a:t>
              </a:r>
              <a:endParaRPr kumimoji="0" lang="en-US" sz="2800" i="0" u="none" strike="noStrike" kern="1200" cap="none" spc="-150" normalizeH="0" baseline="0" noProof="0" dirty="0">
                <a:ln>
                  <a:noFill/>
                </a:ln>
                <a:solidFill>
                  <a:schemeClr val="accent3">
                    <a:lumMod val="40000"/>
                    <a:lumOff val="60000"/>
                  </a:schemeClr>
                </a:solidFill>
                <a:effectLst/>
                <a:uLnTx/>
                <a:uFillTx/>
                <a:latin typeface="Calibri (body)"/>
              </a:endParaRPr>
            </a:p>
          </p:txBody>
        </p:sp>
        <p:sp>
          <p:nvSpPr>
            <p:cNvPr id="15" name="Title 1">
              <a:extLst>
                <a:ext uri="{FF2B5EF4-FFF2-40B4-BE49-F238E27FC236}">
                  <a16:creationId xmlns:a16="http://schemas.microsoft.com/office/drawing/2014/main" id="{6246275A-D01B-47F4-A04A-DCB661CBEF16}"/>
                </a:ext>
              </a:extLst>
            </p:cNvPr>
            <p:cNvSpPr txBox="1">
              <a:spLocks/>
            </p:cNvSpPr>
            <p:nvPr/>
          </p:nvSpPr>
          <p:spPr>
            <a:xfrm>
              <a:off x="295847" y="3916503"/>
              <a:ext cx="5861304" cy="988787"/>
            </a:xfrm>
            <a:prstGeom prst="rect">
              <a:avLst/>
            </a:prstGeom>
            <a:solidFill>
              <a:schemeClr val="accent3">
                <a:lumMod val="40000"/>
                <a:lumOff val="6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800" dirty="0">
                  <a:solidFill>
                    <a:schemeClr val="accent3">
                      <a:lumMod val="50000"/>
                    </a:schemeClr>
                  </a:solidFill>
                  <a:latin typeface="Calibri (body)"/>
                </a:rPr>
                <a:t>Attributes are always specified in the start tag</a:t>
              </a:r>
              <a:endParaRPr kumimoji="0" lang="en-US" sz="2800" i="0" u="none" strike="noStrike" kern="1200" cap="none" spc="-150" normalizeH="0" baseline="0" noProof="0" dirty="0">
                <a:ln>
                  <a:noFill/>
                </a:ln>
                <a:solidFill>
                  <a:schemeClr val="accent3">
                    <a:lumMod val="50000"/>
                  </a:schemeClr>
                </a:solidFill>
                <a:effectLst/>
                <a:uLnTx/>
                <a:uFillTx/>
                <a:latin typeface="Calibri (body)"/>
              </a:endParaRPr>
            </a:p>
          </p:txBody>
        </p:sp>
        <p:sp>
          <p:nvSpPr>
            <p:cNvPr id="16" name="Title 1">
              <a:extLst>
                <a:ext uri="{FF2B5EF4-FFF2-40B4-BE49-F238E27FC236}">
                  <a16:creationId xmlns:a16="http://schemas.microsoft.com/office/drawing/2014/main" id="{9F739C8C-DC0E-4E8D-9AF0-F2EB0477122E}"/>
                </a:ext>
              </a:extLst>
            </p:cNvPr>
            <p:cNvSpPr txBox="1">
              <a:spLocks/>
            </p:cNvSpPr>
            <p:nvPr/>
          </p:nvSpPr>
          <p:spPr>
            <a:xfrm>
              <a:off x="295847" y="4897357"/>
              <a:ext cx="5861304" cy="988787"/>
            </a:xfrm>
            <a:prstGeom prst="rect">
              <a:avLst/>
            </a:prstGeom>
            <a:solidFill>
              <a:schemeClr val="accent3">
                <a:lumMod val="5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800" dirty="0">
                  <a:solidFill>
                    <a:schemeClr val="accent3">
                      <a:lumMod val="40000"/>
                      <a:lumOff val="60000"/>
                    </a:schemeClr>
                  </a:solidFill>
                  <a:latin typeface="Calibri (body)"/>
                </a:rPr>
                <a:t>Attributes usually come in name/value pairs like: name="value”</a:t>
              </a:r>
              <a:endParaRPr kumimoji="0" lang="en-US" sz="2800" i="0" u="none" strike="noStrike" kern="1200" cap="none" spc="-150" normalizeH="0" baseline="0" noProof="0" dirty="0">
                <a:ln>
                  <a:noFill/>
                </a:ln>
                <a:solidFill>
                  <a:schemeClr val="accent3">
                    <a:lumMod val="40000"/>
                    <a:lumOff val="60000"/>
                  </a:schemeClr>
                </a:solidFill>
                <a:effectLst/>
                <a:uLnTx/>
                <a:uFillTx/>
                <a:latin typeface="Calibri (body)"/>
              </a:endParaRPr>
            </a:p>
          </p:txBody>
        </p:sp>
      </p:grpSp>
      <p:cxnSp>
        <p:nvCxnSpPr>
          <p:cNvPr id="17" name="Straight Arrow Connector 16">
            <a:extLst>
              <a:ext uri="{FF2B5EF4-FFF2-40B4-BE49-F238E27FC236}">
                <a16:creationId xmlns:a16="http://schemas.microsoft.com/office/drawing/2014/main" id="{3DEE2182-9825-49CF-868B-6B58DC6FB991}"/>
              </a:ext>
            </a:extLst>
          </p:cNvPr>
          <p:cNvCxnSpPr>
            <a:cxnSpLocks/>
          </p:cNvCxnSpPr>
          <p:nvPr/>
        </p:nvCxnSpPr>
        <p:spPr>
          <a:xfrm flipV="1">
            <a:off x="7494814" y="4169157"/>
            <a:ext cx="0" cy="54980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EBBB5602-FD86-4176-91A5-1D23E1A6641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9" name="Freeform: Shape 18" title="triangles">
              <a:extLst>
                <a:ext uri="{FF2B5EF4-FFF2-40B4-BE49-F238E27FC236}">
                  <a16:creationId xmlns:a16="http://schemas.microsoft.com/office/drawing/2014/main" id="{DAC6410D-3863-4676-82A0-21AC5360B211}"/>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481D230B-0F90-4460-980B-B9A3B28AC2A8}"/>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3A2D3D2-47D9-4C85-80D5-28A5FFA7B0DC}"/>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AED19E11-149B-4AB0-AADA-9A5282BF9A64}"/>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EB6953C3-407E-43E4-8F11-3080AEA6BEB5}"/>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1616C75C-F9EE-46F2-BD2A-26242D7C4177}"/>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FA7C57DB-9840-4E19-A100-EE29EAD964B9}"/>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58429E8A-8359-437B-B936-92EFB27A3C3C}"/>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08F955F5-1C29-4F85-8ACE-885AD7E521DF}"/>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371E71CE-BB6D-4D0C-8A3F-38EAB31DFB3A}"/>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6E251C4-66EA-482D-861E-750B1477965E}"/>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647A0C13-C215-4D1D-9F72-56AAC8F772FC}"/>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D2F5CA25-C59F-4667-B8B5-6D907223B88D}"/>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361987C5-3697-4117-BEA6-EAF3DA2041F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172282383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66</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3F83FD79-675F-4231-A6A8-AA5B66E38A2E}"/>
              </a:ext>
            </a:extLst>
          </p:cNvPr>
          <p:cNvSpPr txBox="1">
            <a:spLocks/>
          </p:cNvSpPr>
          <p:nvPr/>
        </p:nvSpPr>
        <p:spPr>
          <a:xfrm>
            <a:off x="290407" y="1289958"/>
            <a:ext cx="11606393"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dirty="0">
                <a:solidFill>
                  <a:srgbClr val="000000"/>
                </a:solidFill>
                <a:latin typeface="Verdana" panose="020B0604030504040204" pitchFamily="34" charset="0"/>
              </a:rPr>
              <a:t>HTML attributes provide additional information about HTML elements</a:t>
            </a:r>
            <a:endParaRPr lang="en-US" sz="2800" b="1" dirty="0">
              <a:solidFill>
                <a:sysClr val="windowText" lastClr="000000"/>
              </a:solidFill>
            </a:endParaRPr>
          </a:p>
        </p:txBody>
      </p:sp>
      <p:sp>
        <p:nvSpPr>
          <p:cNvPr id="7" name="Title 1">
            <a:extLst>
              <a:ext uri="{FF2B5EF4-FFF2-40B4-BE49-F238E27FC236}">
                <a16:creationId xmlns:a16="http://schemas.microsoft.com/office/drawing/2014/main" id="{CDAFC1AC-6B00-4CAA-B9E5-04A46D983B71}"/>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chemeClr val="accent3">
                    <a:lumMod val="60000"/>
                    <a:lumOff val="40000"/>
                  </a:schemeClr>
                </a:solidFill>
                <a:latin typeface="Rockwell"/>
              </a:rPr>
              <a:t>Attributes</a:t>
            </a:r>
            <a:endPar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aphicFrame>
        <p:nvGraphicFramePr>
          <p:cNvPr id="8" name="Table 2">
            <a:extLst>
              <a:ext uri="{FF2B5EF4-FFF2-40B4-BE49-F238E27FC236}">
                <a16:creationId xmlns:a16="http://schemas.microsoft.com/office/drawing/2014/main" id="{E1CBC18A-C4AE-4F10-BC82-850B21AC8AF0}"/>
              </a:ext>
            </a:extLst>
          </p:cNvPr>
          <p:cNvGraphicFramePr>
            <a:graphicFrameLocks noGrp="1"/>
          </p:cNvGraphicFramePr>
          <p:nvPr>
            <p:extLst>
              <p:ext uri="{D42A27DB-BD31-4B8C-83A1-F6EECF244321}">
                <p14:modId xmlns:p14="http://schemas.microsoft.com/office/powerpoint/2010/main" val="2755994428"/>
              </p:ext>
            </p:extLst>
          </p:nvPr>
        </p:nvGraphicFramePr>
        <p:xfrm>
          <a:off x="506124" y="1464419"/>
          <a:ext cx="11178344" cy="4442722"/>
        </p:xfrm>
        <a:graphic>
          <a:graphicData uri="http://schemas.openxmlformats.org/drawingml/2006/table">
            <a:tbl>
              <a:tblPr firstRow="1" bandRow="1">
                <a:tableStyleId>{F5AB1C69-6EDB-4FF4-983F-18BD219EF322}</a:tableStyleId>
              </a:tblPr>
              <a:tblGrid>
                <a:gridCol w="2073734">
                  <a:extLst>
                    <a:ext uri="{9D8B030D-6E8A-4147-A177-3AD203B41FA5}">
                      <a16:colId xmlns:a16="http://schemas.microsoft.com/office/drawing/2014/main" val="267845631"/>
                    </a:ext>
                  </a:extLst>
                </a:gridCol>
                <a:gridCol w="9104610">
                  <a:extLst>
                    <a:ext uri="{9D8B030D-6E8A-4147-A177-3AD203B41FA5}">
                      <a16:colId xmlns:a16="http://schemas.microsoft.com/office/drawing/2014/main" val="3621487744"/>
                    </a:ext>
                  </a:extLst>
                </a:gridCol>
              </a:tblGrid>
              <a:tr h="511039">
                <a:tc>
                  <a:txBody>
                    <a:bodyPr/>
                    <a:lstStyle/>
                    <a:p>
                      <a:pPr algn="ctr"/>
                      <a:r>
                        <a:rPr lang="en-US" sz="2000"/>
                        <a:t>Attribute</a:t>
                      </a:r>
                      <a:endParaRPr lang="en-US" sz="2000" dirty="0"/>
                    </a:p>
                  </a:txBody>
                  <a:tcPr/>
                </a:tc>
                <a:tc>
                  <a:txBody>
                    <a:bodyPr/>
                    <a:lstStyle/>
                    <a:p>
                      <a:pPr algn="ctr"/>
                      <a:r>
                        <a:rPr lang="en-US" sz="2000"/>
                        <a:t>Description</a:t>
                      </a:r>
                      <a:endParaRPr lang="en-US" sz="2000" dirty="0"/>
                    </a:p>
                  </a:txBody>
                  <a:tcPr/>
                </a:tc>
                <a:extLst>
                  <a:ext uri="{0D108BD9-81ED-4DB2-BD59-A6C34878D82A}">
                    <a16:rowId xmlns:a16="http://schemas.microsoft.com/office/drawing/2014/main" val="3332676253"/>
                  </a:ext>
                </a:extLst>
              </a:tr>
              <a:tr h="571160">
                <a:tc>
                  <a:txBody>
                    <a:bodyPr/>
                    <a:lstStyle/>
                    <a:p>
                      <a:pPr algn="ctr"/>
                      <a:r>
                        <a:rPr lang="en-US" sz="2000" b="1" dirty="0"/>
                        <a:t>class</a:t>
                      </a:r>
                    </a:p>
                  </a:txBody>
                  <a:tcPr/>
                </a:tc>
                <a:tc>
                  <a:txBody>
                    <a:bodyPr/>
                    <a:lstStyle/>
                    <a:p>
                      <a:pPr algn="l"/>
                      <a:r>
                        <a:rPr lang="en-US" sz="2000" dirty="0"/>
                        <a:t>Multiple HTML elements can share the same </a:t>
                      </a:r>
                      <a:r>
                        <a:rPr lang="en-US" sz="2400" b="1" dirty="0">
                          <a:solidFill>
                            <a:schemeClr val="accent3">
                              <a:lumMod val="75000"/>
                            </a:schemeClr>
                          </a:solidFill>
                        </a:rPr>
                        <a:t>class</a:t>
                      </a:r>
                      <a:endParaRPr lang="en-US" sz="2000" b="1" dirty="0">
                        <a:solidFill>
                          <a:schemeClr val="accent3">
                            <a:lumMod val="75000"/>
                          </a:schemeClr>
                        </a:solidFill>
                      </a:endParaRPr>
                    </a:p>
                  </a:txBody>
                  <a:tcPr/>
                </a:tc>
                <a:extLst>
                  <a:ext uri="{0D108BD9-81ED-4DB2-BD59-A6C34878D82A}">
                    <a16:rowId xmlns:a16="http://schemas.microsoft.com/office/drawing/2014/main" val="506048228"/>
                  </a:ext>
                </a:extLst>
              </a:tr>
              <a:tr h="511039">
                <a:tc>
                  <a:txBody>
                    <a:bodyPr/>
                    <a:lstStyle/>
                    <a:p>
                      <a:pPr algn="ctr"/>
                      <a:r>
                        <a:rPr lang="en-US" sz="2000" dirty="0"/>
                        <a:t>Example</a:t>
                      </a:r>
                    </a:p>
                  </a:txBody>
                  <a:tcPr/>
                </a:tc>
                <a:tc>
                  <a:txBody>
                    <a:bodyPr/>
                    <a:lstStyle/>
                    <a:p>
                      <a:pPr algn="l"/>
                      <a:r>
                        <a:rPr lang="en-US" sz="2000" dirty="0">
                          <a:hlinkClick r:id="rId4"/>
                        </a:rPr>
                        <a:t>https://www.w3schools.com/html/html_classes.asp</a:t>
                      </a:r>
                      <a:endParaRPr lang="en-US" sz="2000" dirty="0"/>
                    </a:p>
                  </a:txBody>
                  <a:tcPr/>
                </a:tc>
                <a:extLst>
                  <a:ext uri="{0D108BD9-81ED-4DB2-BD59-A6C34878D82A}">
                    <a16:rowId xmlns:a16="http://schemas.microsoft.com/office/drawing/2014/main" val="3385511030"/>
                  </a:ext>
                </a:extLst>
              </a:tr>
              <a:tr h="50440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t>id</a:t>
                      </a:r>
                    </a:p>
                    <a:p>
                      <a:pPr algn="ctr"/>
                      <a:endParaRPr lang="en-US" sz="2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The HTML</a:t>
                      </a:r>
                      <a:r>
                        <a:rPr lang="en-US" sz="2400" b="1" dirty="0">
                          <a:solidFill>
                            <a:schemeClr val="accent3">
                              <a:lumMod val="75000"/>
                            </a:schemeClr>
                          </a:solidFill>
                        </a:rPr>
                        <a:t> id </a:t>
                      </a:r>
                      <a:r>
                        <a:rPr lang="en-US" sz="2000" dirty="0"/>
                        <a:t>attribute is used to specify a unique id for an HTML element.</a:t>
                      </a:r>
                    </a:p>
                  </a:txBody>
                  <a:tcPr/>
                </a:tc>
                <a:extLst>
                  <a:ext uri="{0D108BD9-81ED-4DB2-BD59-A6C34878D82A}">
                    <a16:rowId xmlns:a16="http://schemas.microsoft.com/office/drawing/2014/main" val="543144585"/>
                  </a:ext>
                </a:extLst>
              </a:tr>
              <a:tr h="67047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t>Example</a:t>
                      </a:r>
                    </a:p>
                    <a:p>
                      <a:pPr algn="ctr"/>
                      <a:endParaRPr lang="en-US" sz="2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h1</a:t>
                      </a:r>
                      <a:r>
                        <a:rPr lang="en-US" sz="2000" b="0" i="0" dirty="0">
                          <a:solidFill>
                            <a:srgbClr val="FF0000"/>
                          </a:solidFill>
                          <a:effectLst/>
                          <a:latin typeface="Consolas" panose="020B0609020204030204" pitchFamily="49" charset="0"/>
                        </a:rPr>
                        <a:t> id</a:t>
                      </a:r>
                      <a:r>
                        <a:rPr lang="en-US" sz="2000" b="0" i="0" dirty="0">
                          <a:solidFill>
                            <a:srgbClr val="0000CD"/>
                          </a:solidFill>
                          <a:effectLst/>
                          <a:latin typeface="Consolas" panose="020B0609020204030204" pitchFamily="49" charset="0"/>
                        </a:rPr>
                        <a:t>="myHeader"&gt;</a:t>
                      </a:r>
                      <a:r>
                        <a:rPr lang="en-US" sz="2000" b="0" i="0" dirty="0">
                          <a:solidFill>
                            <a:srgbClr val="000000"/>
                          </a:solidFill>
                          <a:effectLst/>
                          <a:latin typeface="Consolas" panose="020B0609020204030204" pitchFamily="49" charset="0"/>
                        </a:rPr>
                        <a:t>My Header</a:t>
                      </a:r>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/h1</a:t>
                      </a:r>
                      <a:r>
                        <a:rPr lang="en-US" sz="2000" b="0" i="0" dirty="0">
                          <a:solidFill>
                            <a:srgbClr val="0000CD"/>
                          </a:solidFill>
                          <a:effectLst/>
                          <a:latin typeface="Consolas" panose="020B0609020204030204" pitchFamily="49" charset="0"/>
                        </a:rPr>
                        <a:t>&gt;</a:t>
                      </a:r>
                      <a:endParaRPr lang="en-US" sz="2000" dirty="0"/>
                    </a:p>
                  </a:txBody>
                  <a:tcPr/>
                </a:tc>
                <a:extLst>
                  <a:ext uri="{0D108BD9-81ED-4DB2-BD59-A6C34878D82A}">
                    <a16:rowId xmlns:a16="http://schemas.microsoft.com/office/drawing/2014/main" val="1664144451"/>
                  </a:ext>
                </a:extLst>
              </a:tr>
              <a:tr h="80700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t>style</a:t>
                      </a:r>
                    </a:p>
                    <a:p>
                      <a:pPr algn="ctr"/>
                      <a:endParaRPr lang="en-US" sz="2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The </a:t>
                      </a:r>
                      <a:r>
                        <a:rPr lang="en-US" sz="2400" b="1" dirty="0">
                          <a:solidFill>
                            <a:schemeClr val="accent3">
                              <a:lumMod val="75000"/>
                            </a:schemeClr>
                          </a:solidFill>
                        </a:rPr>
                        <a:t>style</a:t>
                      </a:r>
                      <a:r>
                        <a:rPr lang="en-US" sz="2000" dirty="0"/>
                        <a:t> attribute is used to add styles to an element, such as color, font, size, and more.</a:t>
                      </a:r>
                    </a:p>
                  </a:txBody>
                  <a:tcPr/>
                </a:tc>
                <a:extLst>
                  <a:ext uri="{0D108BD9-81ED-4DB2-BD59-A6C34878D82A}">
                    <a16:rowId xmlns:a16="http://schemas.microsoft.com/office/drawing/2014/main" val="3218674405"/>
                  </a:ext>
                </a:extLst>
              </a:tr>
              <a:tr h="640397">
                <a:tc>
                  <a:txBody>
                    <a:bodyPr/>
                    <a:lstStyle/>
                    <a:p>
                      <a:pPr algn="ctr"/>
                      <a:r>
                        <a:rPr lang="en-US" sz="2000" dirty="0"/>
                        <a:t>Example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p</a:t>
                      </a:r>
                      <a:r>
                        <a:rPr lang="en-US" sz="2000" b="0" i="0" dirty="0">
                          <a:solidFill>
                            <a:srgbClr val="FF0000"/>
                          </a:solidFill>
                          <a:effectLst/>
                          <a:latin typeface="Consolas" panose="020B0609020204030204" pitchFamily="49" charset="0"/>
                        </a:rPr>
                        <a:t> style</a:t>
                      </a:r>
                      <a:r>
                        <a:rPr lang="en-US" sz="2000" b="0" i="0" dirty="0">
                          <a:solidFill>
                            <a:srgbClr val="0000CD"/>
                          </a:solidFill>
                          <a:effectLst/>
                          <a:latin typeface="Consolas" panose="020B0609020204030204" pitchFamily="49" charset="0"/>
                        </a:rPr>
                        <a:t>="color:red;"&gt;</a:t>
                      </a:r>
                      <a:r>
                        <a:rPr lang="en-US" sz="2000" b="0" i="0" dirty="0">
                          <a:solidFill>
                            <a:srgbClr val="000000"/>
                          </a:solidFill>
                          <a:effectLst/>
                          <a:latin typeface="Consolas" panose="020B0609020204030204" pitchFamily="49" charset="0"/>
                        </a:rPr>
                        <a:t>This is a red paragraph.</a:t>
                      </a:r>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/p</a:t>
                      </a:r>
                      <a:r>
                        <a:rPr lang="en-US" sz="2000" b="0" i="0" dirty="0">
                          <a:solidFill>
                            <a:srgbClr val="0000CD"/>
                          </a:solidFill>
                          <a:effectLst/>
                          <a:latin typeface="Consolas" panose="020B0609020204030204" pitchFamily="49" charset="0"/>
                        </a:rPr>
                        <a:t>&gt;</a:t>
                      </a:r>
                      <a:endParaRPr lang="en-US" sz="2000" dirty="0"/>
                    </a:p>
                  </a:txBody>
                  <a:tcPr/>
                </a:tc>
                <a:extLst>
                  <a:ext uri="{0D108BD9-81ED-4DB2-BD59-A6C34878D82A}">
                    <a16:rowId xmlns:a16="http://schemas.microsoft.com/office/drawing/2014/main" val="3549982104"/>
                  </a:ext>
                </a:extLst>
              </a:tr>
            </a:tbl>
          </a:graphicData>
        </a:graphic>
      </p:graphicFrame>
      <p:grpSp>
        <p:nvGrpSpPr>
          <p:cNvPr id="9" name="Group 8">
            <a:extLst>
              <a:ext uri="{FF2B5EF4-FFF2-40B4-BE49-F238E27FC236}">
                <a16:creationId xmlns:a16="http://schemas.microsoft.com/office/drawing/2014/main" id="{05E61E6E-13D8-4BA3-A118-40F2AF587DA2}"/>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873F619-3A3A-4D8E-839B-AC65817365AC}"/>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6940F399-2D8D-4EF8-9590-9B00EEA75F79}"/>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6" name="Freeform: Shape 15" title="triangles">
              <a:extLst>
                <a:ext uri="{FF2B5EF4-FFF2-40B4-BE49-F238E27FC236}">
                  <a16:creationId xmlns:a16="http://schemas.microsoft.com/office/drawing/2014/main" id="{24893BF7-FD62-4A10-83C3-621C1A4E7CEE}"/>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8458DCF2-6D17-441D-A7DD-6BB78F2FA015}"/>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F07089CE-31DF-4AF9-BB78-16C653B7C092}"/>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D23D1C72-C442-496C-8E1C-A9727957037B}"/>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4523F05C-0FD6-45F7-BACF-9AC53C0830CA}"/>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96B7DFFD-8DC4-412D-95BF-B09C1F78744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17E41183-F30B-43C4-BD18-1623F6C3964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E73573A3-1D08-4A06-AB62-74EAC823D713}"/>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F4176DEC-4B59-465A-80B3-96015179D4C2}"/>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86CB63BA-EA26-46DB-BF3F-ACB65F2E418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DBEE9DB5-B3A6-4383-9680-CD279BFA8FCA}"/>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2C66D450-38E1-46E5-94AE-0935A30012AE}"/>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2705091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67</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3F83FD79-675F-4231-A6A8-AA5B66E38A2E}"/>
              </a:ext>
            </a:extLst>
          </p:cNvPr>
          <p:cNvSpPr txBox="1">
            <a:spLocks/>
          </p:cNvSpPr>
          <p:nvPr/>
        </p:nvSpPr>
        <p:spPr>
          <a:xfrm>
            <a:off x="290407" y="1289958"/>
            <a:ext cx="11606393"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dirty="0">
                <a:solidFill>
                  <a:srgbClr val="000000"/>
                </a:solidFill>
                <a:latin typeface="Verdana" panose="020B0604030504040204" pitchFamily="34" charset="0"/>
              </a:rPr>
              <a:t>HTML attributes provide additional information about HTML elements</a:t>
            </a:r>
            <a:endParaRPr lang="en-US" sz="2800" b="1" dirty="0">
              <a:solidFill>
                <a:sysClr val="windowText" lastClr="000000"/>
              </a:solidFill>
            </a:endParaRPr>
          </a:p>
        </p:txBody>
      </p:sp>
      <p:sp>
        <p:nvSpPr>
          <p:cNvPr id="7" name="Title 1">
            <a:extLst>
              <a:ext uri="{FF2B5EF4-FFF2-40B4-BE49-F238E27FC236}">
                <a16:creationId xmlns:a16="http://schemas.microsoft.com/office/drawing/2014/main" id="{CDAFC1AC-6B00-4CAA-B9E5-04A46D983B71}"/>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chemeClr val="accent3">
                    <a:lumMod val="60000"/>
                    <a:lumOff val="40000"/>
                  </a:schemeClr>
                </a:solidFill>
                <a:latin typeface="Rockwell"/>
              </a:rPr>
              <a:t>Attributes</a:t>
            </a:r>
            <a:endPar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aphicFrame>
        <p:nvGraphicFramePr>
          <p:cNvPr id="8" name="Table 2">
            <a:extLst>
              <a:ext uri="{FF2B5EF4-FFF2-40B4-BE49-F238E27FC236}">
                <a16:creationId xmlns:a16="http://schemas.microsoft.com/office/drawing/2014/main" id="{E1CBC18A-C4AE-4F10-BC82-850B21AC8AF0}"/>
              </a:ext>
            </a:extLst>
          </p:cNvPr>
          <p:cNvGraphicFramePr>
            <a:graphicFrameLocks noGrp="1"/>
          </p:cNvGraphicFramePr>
          <p:nvPr>
            <p:extLst>
              <p:ext uri="{D42A27DB-BD31-4B8C-83A1-F6EECF244321}">
                <p14:modId xmlns:p14="http://schemas.microsoft.com/office/powerpoint/2010/main" val="2333212878"/>
              </p:ext>
            </p:extLst>
          </p:nvPr>
        </p:nvGraphicFramePr>
        <p:xfrm>
          <a:off x="506124" y="1464418"/>
          <a:ext cx="11178344" cy="4511484"/>
        </p:xfrm>
        <a:graphic>
          <a:graphicData uri="http://schemas.openxmlformats.org/drawingml/2006/table">
            <a:tbl>
              <a:tblPr firstRow="1" bandRow="1">
                <a:tableStyleId>{F5AB1C69-6EDB-4FF4-983F-18BD219EF322}</a:tableStyleId>
              </a:tblPr>
              <a:tblGrid>
                <a:gridCol w="2073734">
                  <a:extLst>
                    <a:ext uri="{9D8B030D-6E8A-4147-A177-3AD203B41FA5}">
                      <a16:colId xmlns:a16="http://schemas.microsoft.com/office/drawing/2014/main" val="267845631"/>
                    </a:ext>
                  </a:extLst>
                </a:gridCol>
                <a:gridCol w="9104610">
                  <a:extLst>
                    <a:ext uri="{9D8B030D-6E8A-4147-A177-3AD203B41FA5}">
                      <a16:colId xmlns:a16="http://schemas.microsoft.com/office/drawing/2014/main" val="3621487744"/>
                    </a:ext>
                  </a:extLst>
                </a:gridCol>
              </a:tblGrid>
              <a:tr h="504979">
                <a:tc>
                  <a:txBody>
                    <a:bodyPr/>
                    <a:lstStyle/>
                    <a:p>
                      <a:pPr algn="ctr"/>
                      <a:r>
                        <a:rPr lang="en-US" sz="2000"/>
                        <a:t>Attribute</a:t>
                      </a:r>
                      <a:endParaRPr lang="en-US" sz="2000" dirty="0"/>
                    </a:p>
                  </a:txBody>
                  <a:tcPr/>
                </a:tc>
                <a:tc>
                  <a:txBody>
                    <a:bodyPr/>
                    <a:lstStyle/>
                    <a:p>
                      <a:pPr algn="ctr"/>
                      <a:r>
                        <a:rPr lang="en-US" sz="2000"/>
                        <a:t>Description</a:t>
                      </a:r>
                      <a:endParaRPr lang="en-US" sz="2000" dirty="0"/>
                    </a:p>
                  </a:txBody>
                  <a:tcPr/>
                </a:tc>
                <a:extLst>
                  <a:ext uri="{0D108BD9-81ED-4DB2-BD59-A6C34878D82A}">
                    <a16:rowId xmlns:a16="http://schemas.microsoft.com/office/drawing/2014/main" val="3332676253"/>
                  </a:ext>
                </a:extLst>
              </a:tr>
              <a:tr h="458487">
                <a:tc>
                  <a:txBody>
                    <a:bodyPr/>
                    <a:lstStyle/>
                    <a:p>
                      <a:pPr algn="ctr"/>
                      <a:r>
                        <a:rPr lang="en-US" sz="2000" b="1"/>
                        <a:t>title</a:t>
                      </a:r>
                      <a:endParaRPr lang="en-US" sz="2000" b="1" dirty="0"/>
                    </a:p>
                  </a:txBody>
                  <a:tcPr/>
                </a:tc>
                <a:tc>
                  <a:txBody>
                    <a:bodyPr/>
                    <a:lstStyle/>
                    <a:p>
                      <a:pPr algn="l"/>
                      <a:r>
                        <a:rPr lang="en-US" sz="1800" b="0" i="0" kern="1200" dirty="0">
                          <a:solidFill>
                            <a:schemeClr val="dk1"/>
                          </a:solidFill>
                          <a:effectLst/>
                          <a:latin typeface="+mn-lt"/>
                          <a:ea typeface="+mn-ea"/>
                          <a:cs typeface="+mn-cs"/>
                        </a:rPr>
                        <a:t>The information is most often shown as a tooltip text when the mouse moves over the element.</a:t>
                      </a:r>
                      <a:endParaRPr lang="en-US" sz="2000" b="1" dirty="0">
                        <a:solidFill>
                          <a:schemeClr val="accent3">
                            <a:lumMod val="75000"/>
                          </a:schemeClr>
                        </a:solidFill>
                      </a:endParaRPr>
                    </a:p>
                  </a:txBody>
                  <a:tcPr/>
                </a:tc>
                <a:extLst>
                  <a:ext uri="{0D108BD9-81ED-4DB2-BD59-A6C34878D82A}">
                    <a16:rowId xmlns:a16="http://schemas.microsoft.com/office/drawing/2014/main" val="506048228"/>
                  </a:ext>
                </a:extLst>
              </a:tr>
              <a:tr h="950580">
                <a:tc>
                  <a:txBody>
                    <a:bodyPr/>
                    <a:lstStyle/>
                    <a:p>
                      <a:pPr algn="ctr"/>
                      <a:r>
                        <a:rPr lang="en-US" sz="2000"/>
                        <a:t>Example</a:t>
                      </a:r>
                      <a:endParaRPr lang="en-US" sz="2000" dirty="0"/>
                    </a:p>
                  </a:txBody>
                  <a:tcPr/>
                </a:tc>
                <a:tc>
                  <a:txBody>
                    <a:bodyPr/>
                    <a:lstStyle/>
                    <a:p>
                      <a:pPr algn="l"/>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p</a:t>
                      </a:r>
                      <a:r>
                        <a:rPr lang="en-US" sz="2000" b="0" i="0" dirty="0">
                          <a:solidFill>
                            <a:srgbClr val="0000CD"/>
                          </a:solidFill>
                          <a:effectLst/>
                          <a:latin typeface="Consolas" panose="020B0609020204030204" pitchFamily="49" charset="0"/>
                        </a:rPr>
                        <a:t>&gt;&lt;</a:t>
                      </a:r>
                      <a:r>
                        <a:rPr lang="en-US" sz="2000" b="0" i="0" dirty="0">
                          <a:solidFill>
                            <a:srgbClr val="A52A2A"/>
                          </a:solidFill>
                          <a:effectLst/>
                          <a:latin typeface="Consolas" panose="020B0609020204030204" pitchFamily="49" charset="0"/>
                        </a:rPr>
                        <a:t>abbr</a:t>
                      </a:r>
                      <a:r>
                        <a:rPr lang="en-US" sz="2000" b="0" i="0" dirty="0">
                          <a:solidFill>
                            <a:srgbClr val="FF0000"/>
                          </a:solidFill>
                          <a:effectLst/>
                          <a:latin typeface="Consolas" panose="020B0609020204030204" pitchFamily="49" charset="0"/>
                        </a:rPr>
                        <a:t> title</a:t>
                      </a:r>
                      <a:r>
                        <a:rPr lang="en-US" sz="2000" b="0" i="0" dirty="0">
                          <a:solidFill>
                            <a:srgbClr val="0000CD"/>
                          </a:solidFill>
                          <a:effectLst/>
                          <a:latin typeface="Consolas" panose="020B0609020204030204" pitchFamily="49" charset="0"/>
                        </a:rPr>
                        <a:t>="World Health Organization"&gt;</a:t>
                      </a:r>
                      <a:r>
                        <a:rPr lang="en-US" sz="2000" b="0" i="0" dirty="0">
                          <a:solidFill>
                            <a:srgbClr val="000000"/>
                          </a:solidFill>
                          <a:effectLst/>
                          <a:latin typeface="Consolas" panose="020B0609020204030204" pitchFamily="49" charset="0"/>
                        </a:rPr>
                        <a:t>WHO</a:t>
                      </a:r>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/abbr</a:t>
                      </a:r>
                      <a:r>
                        <a:rPr lang="en-US" sz="2000" b="0" i="0" dirty="0">
                          <a:solidFill>
                            <a:srgbClr val="0000CD"/>
                          </a:solidFill>
                          <a:effectLst/>
                          <a:latin typeface="Consolas" panose="020B0609020204030204" pitchFamily="49" charset="0"/>
                        </a:rPr>
                        <a:t>&gt;</a:t>
                      </a:r>
                      <a:r>
                        <a:rPr lang="en-US" sz="2000" b="0" i="0" dirty="0">
                          <a:solidFill>
                            <a:srgbClr val="000000"/>
                          </a:solidFill>
                          <a:effectLst/>
                          <a:latin typeface="Consolas" panose="020B0609020204030204" pitchFamily="49" charset="0"/>
                        </a:rPr>
                        <a:t> was founded in 1948.</a:t>
                      </a:r>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/p</a:t>
                      </a:r>
                      <a:r>
                        <a:rPr lang="en-US" sz="2000" b="0" i="0" dirty="0">
                          <a:solidFill>
                            <a:srgbClr val="0000CD"/>
                          </a:solidFill>
                          <a:effectLst/>
                          <a:latin typeface="Consolas" panose="020B0609020204030204" pitchFamily="49" charset="0"/>
                        </a:rPr>
                        <a:t>&gt;</a:t>
                      </a:r>
                      <a:br>
                        <a:rPr lang="en-US" sz="2000" dirty="0"/>
                      </a:br>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p</a:t>
                      </a:r>
                      <a:r>
                        <a:rPr lang="en-US" sz="2000" b="0" i="0" dirty="0">
                          <a:solidFill>
                            <a:srgbClr val="FF0000"/>
                          </a:solidFill>
                          <a:effectLst/>
                          <a:latin typeface="Consolas" panose="020B0609020204030204" pitchFamily="49" charset="0"/>
                        </a:rPr>
                        <a:t> title</a:t>
                      </a:r>
                      <a:r>
                        <a:rPr lang="en-US" sz="2000" b="0" i="0" dirty="0">
                          <a:solidFill>
                            <a:srgbClr val="0000CD"/>
                          </a:solidFill>
                          <a:effectLst/>
                          <a:latin typeface="Consolas" panose="020B0609020204030204" pitchFamily="49" charset="0"/>
                        </a:rPr>
                        <a:t>="Free Web tutorials"&gt;</a:t>
                      </a:r>
                      <a:r>
                        <a:rPr lang="en-US" sz="2000" b="0" i="0" dirty="0">
                          <a:solidFill>
                            <a:srgbClr val="000000"/>
                          </a:solidFill>
                          <a:effectLst/>
                          <a:latin typeface="Consolas" panose="020B0609020204030204" pitchFamily="49" charset="0"/>
                        </a:rPr>
                        <a:t>abc.com</a:t>
                      </a:r>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/p</a:t>
                      </a:r>
                      <a:r>
                        <a:rPr lang="en-US" sz="2000" b="0" i="0" dirty="0">
                          <a:solidFill>
                            <a:srgbClr val="0000CD"/>
                          </a:solidFill>
                          <a:effectLst/>
                          <a:latin typeface="Consolas" panose="020B0609020204030204" pitchFamily="49" charset="0"/>
                        </a:rPr>
                        <a:t>&gt;</a:t>
                      </a:r>
                      <a:endParaRPr lang="en-US" sz="2000" dirty="0"/>
                    </a:p>
                  </a:txBody>
                  <a:tcPr/>
                </a:tc>
                <a:extLst>
                  <a:ext uri="{0D108BD9-81ED-4DB2-BD59-A6C34878D82A}">
                    <a16:rowId xmlns:a16="http://schemas.microsoft.com/office/drawing/2014/main" val="3385511030"/>
                  </a:ext>
                </a:extLst>
              </a:tr>
              <a:tr h="53777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t>href</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The </a:t>
                      </a:r>
                      <a:r>
                        <a:rPr lang="en-US" b="1" dirty="0">
                          <a:solidFill>
                            <a:srgbClr val="196932"/>
                          </a:solidFill>
                        </a:rPr>
                        <a:t>&lt;a&gt;</a:t>
                      </a:r>
                      <a:r>
                        <a:rPr lang="en-US" sz="1800" b="0" i="0" kern="1200" dirty="0">
                          <a:solidFill>
                            <a:schemeClr val="dk1"/>
                          </a:solidFill>
                          <a:effectLst/>
                          <a:latin typeface="+mn-lt"/>
                          <a:ea typeface="+mn-ea"/>
                          <a:cs typeface="+mn-cs"/>
                        </a:rPr>
                        <a:t> tag defines a hyperlink. The </a:t>
                      </a:r>
                      <a:r>
                        <a:rPr lang="en-US" b="1" dirty="0">
                          <a:solidFill>
                            <a:srgbClr val="196932"/>
                          </a:solidFill>
                        </a:rPr>
                        <a:t>href</a:t>
                      </a:r>
                      <a:r>
                        <a:rPr lang="en-US" sz="1800" b="0" i="0" kern="1200" dirty="0">
                          <a:solidFill>
                            <a:schemeClr val="dk1"/>
                          </a:solidFill>
                          <a:effectLst/>
                          <a:latin typeface="+mn-lt"/>
                          <a:ea typeface="+mn-ea"/>
                          <a:cs typeface="+mn-cs"/>
                        </a:rPr>
                        <a:t> attribute specifies the URL of the page the link goes to:</a:t>
                      </a:r>
                      <a:endParaRPr lang="en-US" sz="2000" dirty="0"/>
                    </a:p>
                  </a:txBody>
                  <a:tcPr/>
                </a:tc>
                <a:extLst>
                  <a:ext uri="{0D108BD9-81ED-4DB2-BD59-A6C34878D82A}">
                    <a16:rowId xmlns:a16="http://schemas.microsoft.com/office/drawing/2014/main" val="543144585"/>
                  </a:ext>
                </a:extLst>
              </a:tr>
              <a:tr h="66252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a:t>Example</a:t>
                      </a:r>
                    </a:p>
                    <a:p>
                      <a:pPr algn="ctr"/>
                      <a:endParaRPr lang="en-US" sz="2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a</a:t>
                      </a:r>
                      <a:r>
                        <a:rPr lang="en-US" sz="2000" b="0" i="0" dirty="0">
                          <a:solidFill>
                            <a:srgbClr val="FF0000"/>
                          </a:solidFill>
                          <a:effectLst/>
                          <a:latin typeface="Consolas" panose="020B0609020204030204" pitchFamily="49" charset="0"/>
                        </a:rPr>
                        <a:t> href</a:t>
                      </a:r>
                      <a:r>
                        <a:rPr lang="en-US" sz="2000" b="0" i="0" dirty="0">
                          <a:solidFill>
                            <a:srgbClr val="0000CD"/>
                          </a:solidFill>
                          <a:effectLst/>
                          <a:latin typeface="Consolas" panose="020B0609020204030204" pitchFamily="49" charset="0"/>
                        </a:rPr>
                        <a:t>="https://www.w3schools.com"&gt;</a:t>
                      </a:r>
                      <a:r>
                        <a:rPr lang="en-US" sz="2000" b="0" i="0" dirty="0">
                          <a:solidFill>
                            <a:srgbClr val="000000"/>
                          </a:solidFill>
                          <a:effectLst/>
                          <a:latin typeface="Consolas" panose="020B0609020204030204" pitchFamily="49" charset="0"/>
                        </a:rPr>
                        <a:t>Visit W3Schools</a:t>
                      </a:r>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/a</a:t>
                      </a:r>
                      <a:r>
                        <a:rPr lang="en-US" sz="2000" b="0" i="0" dirty="0">
                          <a:solidFill>
                            <a:srgbClr val="0000CD"/>
                          </a:solidFill>
                          <a:effectLst/>
                          <a:latin typeface="Consolas" panose="020B0609020204030204" pitchFamily="49" charset="0"/>
                        </a:rPr>
                        <a:t>&gt;</a:t>
                      </a:r>
                      <a:endParaRPr lang="en-US" sz="2000" dirty="0"/>
                    </a:p>
                  </a:txBody>
                  <a:tcPr/>
                </a:tc>
                <a:extLst>
                  <a:ext uri="{0D108BD9-81ED-4DB2-BD59-A6C34878D82A}">
                    <a16:rowId xmlns:a16="http://schemas.microsoft.com/office/drawing/2014/main" val="1664144451"/>
                  </a:ext>
                </a:extLst>
              </a:tr>
              <a:tr h="468155">
                <a:tc>
                  <a:txBody>
                    <a:bodyPr/>
                    <a:lstStyle/>
                    <a:p>
                      <a:pPr algn="ctr"/>
                      <a:r>
                        <a:rPr lang="en-US" sz="2000" b="1" dirty="0"/>
                        <a:t>src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The </a:t>
                      </a:r>
                      <a:r>
                        <a:rPr lang="en-US" sz="2000" b="1" dirty="0">
                          <a:solidFill>
                            <a:srgbClr val="196932"/>
                          </a:solidFill>
                        </a:rPr>
                        <a:t>&lt;img&gt;</a:t>
                      </a:r>
                      <a:r>
                        <a:rPr lang="en-US" sz="1800" b="1" i="0" kern="1200" dirty="0">
                          <a:solidFill>
                            <a:srgbClr val="196932"/>
                          </a:solidFill>
                          <a:effectLst/>
                          <a:latin typeface="+mn-lt"/>
                          <a:ea typeface="+mn-ea"/>
                          <a:cs typeface="+mn-cs"/>
                        </a:rPr>
                        <a:t> </a:t>
                      </a:r>
                      <a:r>
                        <a:rPr lang="en-US" sz="1800" b="0" i="0" kern="1200" dirty="0">
                          <a:solidFill>
                            <a:schemeClr val="dk1"/>
                          </a:solidFill>
                          <a:effectLst/>
                          <a:latin typeface="+mn-lt"/>
                          <a:ea typeface="+mn-ea"/>
                          <a:cs typeface="+mn-cs"/>
                        </a:rPr>
                        <a:t>tag is used to embed an image in an HTML page. The </a:t>
                      </a:r>
                      <a:r>
                        <a:rPr lang="en-US" sz="2000" dirty="0"/>
                        <a:t>src</a:t>
                      </a:r>
                      <a:r>
                        <a:rPr lang="en-US" sz="1800" b="0" i="0" kern="1200" dirty="0">
                          <a:solidFill>
                            <a:schemeClr val="dk1"/>
                          </a:solidFill>
                          <a:effectLst/>
                          <a:latin typeface="+mn-lt"/>
                          <a:ea typeface="+mn-ea"/>
                          <a:cs typeface="+mn-cs"/>
                        </a:rPr>
                        <a:t> attribute specifies the path to the image to be displayed:</a:t>
                      </a:r>
                      <a:endParaRPr lang="en-US" sz="2000" dirty="0"/>
                    </a:p>
                  </a:txBody>
                  <a:tcPr/>
                </a:tc>
                <a:extLst>
                  <a:ext uri="{0D108BD9-81ED-4DB2-BD59-A6C34878D82A}">
                    <a16:rowId xmlns:a16="http://schemas.microsoft.com/office/drawing/2014/main" val="3218674405"/>
                  </a:ext>
                </a:extLst>
              </a:tr>
              <a:tr h="632803">
                <a:tc>
                  <a:txBody>
                    <a:bodyPr/>
                    <a:lstStyle/>
                    <a:p>
                      <a:pPr algn="ctr"/>
                      <a:r>
                        <a:rPr lang="en-US" sz="2000"/>
                        <a:t>Example</a:t>
                      </a:r>
                      <a:endParaRPr lang="en-US" sz="2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i="0" dirty="0">
                          <a:solidFill>
                            <a:srgbClr val="0000CD"/>
                          </a:solidFill>
                          <a:effectLst/>
                          <a:latin typeface="Consolas" panose="020B0609020204030204" pitchFamily="49" charset="0"/>
                        </a:rPr>
                        <a:t>&lt;</a:t>
                      </a:r>
                      <a:r>
                        <a:rPr lang="en-US" sz="2000" b="0" i="0" dirty="0">
                          <a:solidFill>
                            <a:srgbClr val="A52A2A"/>
                          </a:solidFill>
                          <a:effectLst/>
                          <a:latin typeface="Consolas" panose="020B0609020204030204" pitchFamily="49" charset="0"/>
                        </a:rPr>
                        <a:t>img</a:t>
                      </a:r>
                      <a:r>
                        <a:rPr lang="en-US" sz="2000" b="0" i="0" dirty="0">
                          <a:solidFill>
                            <a:srgbClr val="FF0000"/>
                          </a:solidFill>
                          <a:effectLst/>
                          <a:latin typeface="Consolas" panose="020B0609020204030204" pitchFamily="49" charset="0"/>
                        </a:rPr>
                        <a:t> src</a:t>
                      </a:r>
                      <a:r>
                        <a:rPr lang="en-US" sz="2000" b="0" i="0" dirty="0">
                          <a:solidFill>
                            <a:srgbClr val="0000CD"/>
                          </a:solidFill>
                          <a:effectLst/>
                          <a:latin typeface="Consolas" panose="020B0609020204030204" pitchFamily="49" charset="0"/>
                        </a:rPr>
                        <a:t>="img_girl.jpg"&gt;</a:t>
                      </a:r>
                      <a:endParaRPr lang="en-US" sz="2000" dirty="0"/>
                    </a:p>
                  </a:txBody>
                  <a:tcPr/>
                </a:tc>
                <a:extLst>
                  <a:ext uri="{0D108BD9-81ED-4DB2-BD59-A6C34878D82A}">
                    <a16:rowId xmlns:a16="http://schemas.microsoft.com/office/drawing/2014/main" val="3549982104"/>
                  </a:ext>
                </a:extLst>
              </a:tr>
            </a:tbl>
          </a:graphicData>
        </a:graphic>
      </p:graphicFrame>
      <p:grpSp>
        <p:nvGrpSpPr>
          <p:cNvPr id="9" name="Group 8">
            <a:extLst>
              <a:ext uri="{FF2B5EF4-FFF2-40B4-BE49-F238E27FC236}">
                <a16:creationId xmlns:a16="http://schemas.microsoft.com/office/drawing/2014/main" id="{BFB61A27-9955-4D71-B2B6-C0BFB1B9608F}"/>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E7E2E60D-ABE6-480A-A367-47D5913502A7}"/>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316460D4-A2E7-4F54-87EC-5ADA4D3E1206}"/>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6" name="Freeform: Shape 15" title="triangles">
              <a:extLst>
                <a:ext uri="{FF2B5EF4-FFF2-40B4-BE49-F238E27FC236}">
                  <a16:creationId xmlns:a16="http://schemas.microsoft.com/office/drawing/2014/main" id="{A598F610-AE63-4AFC-8A54-B37EF0F5D7C7}"/>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DCE67622-CB52-4734-B992-470543CC9B4B}"/>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CBB819AE-42E8-4F61-A4DE-57AFB12B7098}"/>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59178C93-5402-44B2-ABAD-504A2C422622}"/>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B174A2B4-8014-4D4E-BB85-E02992575269}"/>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65C92A7F-657A-4395-8CD1-969DC39C47CE}"/>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03118AC0-3791-434C-95E4-A294BC5A5E9C}"/>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9AA33D97-F894-4B69-A7A5-511D459B25F7}"/>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126BB2E3-A1C7-479C-81A2-D23B41F7486E}"/>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5D15E43F-48A8-4B7F-9354-A1E186AC07A2}"/>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84BA1D96-A55B-4659-AB45-4F17ED836A22}"/>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0D25981D-498E-4F6B-9AFC-8BC63269FC09}"/>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824297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93284" y="6324700"/>
            <a:ext cx="419100"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68</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365760" rIns="27432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600" b="1" dirty="0">
                <a:solidFill>
                  <a:schemeClr val="accent3">
                    <a:lumMod val="75000"/>
                  </a:schemeClr>
                </a:solidFill>
              </a:rPr>
              <a:t>Some characters are reserved in HTML.</a:t>
            </a:r>
          </a:p>
          <a:p>
            <a:pPr>
              <a:lnSpc>
                <a:spcPct val="100000"/>
              </a:lnSpc>
            </a:pPr>
            <a:endParaRPr lang="en-US" sz="2600" b="1" dirty="0">
              <a:solidFill>
                <a:schemeClr val="accent3">
                  <a:lumMod val="75000"/>
                </a:schemeClr>
              </a:solidFill>
            </a:endParaRPr>
          </a:p>
          <a:p>
            <a:pPr>
              <a:lnSpc>
                <a:spcPct val="100000"/>
              </a:lnSpc>
            </a:pPr>
            <a:r>
              <a:rPr lang="en-US" sz="2600" b="1" dirty="0">
                <a:solidFill>
                  <a:schemeClr val="accent3">
                    <a:lumMod val="75000"/>
                  </a:schemeClr>
                </a:solidFill>
              </a:rPr>
              <a:t>If you use the less than (&lt;) or greater than (&gt;) signs in your text, the browser might mix them with tags.</a:t>
            </a:r>
          </a:p>
          <a:p>
            <a:pPr>
              <a:lnSpc>
                <a:spcPct val="100000"/>
              </a:lnSpc>
            </a:pPr>
            <a:endParaRPr lang="en-US" sz="2600" b="1" dirty="0">
              <a:solidFill>
                <a:schemeClr val="accent3">
                  <a:lumMod val="75000"/>
                </a:schemeClr>
              </a:solidFill>
            </a:endParaRPr>
          </a:p>
          <a:p>
            <a:pPr>
              <a:lnSpc>
                <a:spcPct val="100000"/>
              </a:lnSpc>
            </a:pPr>
            <a:r>
              <a:rPr lang="en-US" sz="2600" b="1" dirty="0">
                <a:solidFill>
                  <a:schemeClr val="accent3">
                    <a:lumMod val="75000"/>
                  </a:schemeClr>
                </a:solidFill>
              </a:rPr>
              <a:t>Character entities are used to display reserved characters in HTML.</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HTML Entities</a:t>
            </a:r>
          </a:p>
        </p:txBody>
      </p:sp>
      <p:sp>
        <p:nvSpPr>
          <p:cNvPr id="17" name="Subtitle 6">
            <a:extLst>
              <a:ext uri="{FF2B5EF4-FFF2-40B4-BE49-F238E27FC236}">
                <a16:creationId xmlns:a16="http://schemas.microsoft.com/office/drawing/2014/main" id="{C64500B8-9CE3-4837-A677-D84E3E042361}"/>
              </a:ext>
            </a:extLst>
          </p:cNvPr>
          <p:cNvSpPr txBox="1">
            <a:spLocks/>
          </p:cNvSpPr>
          <p:nvPr/>
        </p:nvSpPr>
        <p:spPr>
          <a:xfrm>
            <a:off x="6119707" y="1289958"/>
            <a:ext cx="5805593" cy="4846320"/>
          </a:xfrm>
          <a:prstGeom prst="rect">
            <a:avLst/>
          </a:prstGeom>
          <a:solidFill>
            <a:schemeClr val="accent3">
              <a:lumMod val="50000"/>
            </a:schemeClr>
          </a:solidFill>
          <a:ln w="57150">
            <a:solidFill>
              <a:schemeClr val="accent3">
                <a:lumMod val="50000"/>
              </a:schemeClr>
            </a:solidFill>
          </a:ln>
        </p:spPr>
        <p:txBody>
          <a:bodyPr vert="horz" lIns="432000" tIns="27432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3200" dirty="0"/>
          </a:p>
          <a:p>
            <a:r>
              <a:rPr lang="en-US" sz="3200" dirty="0"/>
              <a:t>&amp;</a:t>
            </a:r>
            <a:r>
              <a:rPr lang="en-US" sz="3200" i="1" dirty="0"/>
              <a:t>entity_name</a:t>
            </a:r>
            <a:r>
              <a:rPr lang="en-US" sz="3200" dirty="0"/>
              <a:t>;</a:t>
            </a:r>
          </a:p>
          <a:p>
            <a:endParaRPr lang="en-US" sz="3200" dirty="0"/>
          </a:p>
          <a:p>
            <a:r>
              <a:rPr lang="en-US" sz="3200" dirty="0"/>
              <a:t>OR</a:t>
            </a:r>
          </a:p>
          <a:p>
            <a:endParaRPr lang="en-US" sz="3200" dirty="0"/>
          </a:p>
          <a:p>
            <a:r>
              <a:rPr lang="en-US" sz="3200" dirty="0"/>
              <a:t>&amp;#</a:t>
            </a:r>
            <a:r>
              <a:rPr lang="en-US" sz="3200" i="1" dirty="0"/>
              <a:t>entity_number</a:t>
            </a:r>
            <a:r>
              <a:rPr lang="en-US" sz="3200" dirty="0"/>
              <a:t>;</a:t>
            </a:r>
          </a:p>
          <a:p>
            <a:endParaRPr lang="en-US" sz="3200" b="1" dirty="0"/>
          </a:p>
          <a:p>
            <a:pPr algn="ctr"/>
            <a:r>
              <a:rPr lang="en-US" dirty="0"/>
              <a:t>(To display a less than sign (&lt;) we must write: </a:t>
            </a:r>
            <a:r>
              <a:rPr lang="en-US" b="1" dirty="0"/>
              <a:t>&amp;lt;</a:t>
            </a:r>
            <a:r>
              <a:rPr lang="en-US" dirty="0"/>
              <a:t> or </a:t>
            </a:r>
            <a:r>
              <a:rPr lang="en-US" b="1" dirty="0"/>
              <a:t>&amp;#60;)</a:t>
            </a:r>
            <a:endParaRPr lang="en-US" sz="3200" b="1" dirty="0"/>
          </a:p>
        </p:txBody>
      </p:sp>
      <p:grpSp>
        <p:nvGrpSpPr>
          <p:cNvPr id="9" name="Group 8">
            <a:extLst>
              <a:ext uri="{FF2B5EF4-FFF2-40B4-BE49-F238E27FC236}">
                <a16:creationId xmlns:a16="http://schemas.microsoft.com/office/drawing/2014/main" id="{7B6036FA-D390-425A-B306-8DBB46C3870A}"/>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8A347842-ECE6-469B-ACEE-46749957852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6367984E-8641-48BD-88F6-D9F045FD6B7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2DA1C0B1-FAF8-4745-84A7-5EA61419314A}"/>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02CB31CD-309A-4AB7-A86A-9C4AAE08663F}"/>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DC9B4E34-0915-48F9-96CB-E06ED0FBEF8A}"/>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1C356865-2F93-4827-9AE8-E34B04292961}"/>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A6288D75-D390-4F20-9BB2-AA223DE202F6}"/>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2C47E77F-3B46-42EE-8F7F-7FD71BB21BD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8C1DC3B3-2E4D-4DF1-A111-13817766ECE5}"/>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F8490C3-9314-427E-B7FD-3C938F7F929A}"/>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699EC85-35D6-48ED-96E3-1C15FE34C2E0}"/>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774FDAC0-6376-45BD-A9C2-4B7AD67801B0}"/>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F3C7FEAD-0DC1-45F8-ADF3-65B7DA6E7703}"/>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08611EE9-9696-4ECF-8D0F-A2A0978C29A6}"/>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152704886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69</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Subtitle 6">
            <a:extLst>
              <a:ext uri="{FF2B5EF4-FFF2-40B4-BE49-F238E27FC236}">
                <a16:creationId xmlns:a16="http://schemas.microsoft.com/office/drawing/2014/main" id="{3F83FD79-675F-4231-A6A8-AA5B66E38A2E}"/>
              </a:ext>
            </a:extLst>
          </p:cNvPr>
          <p:cNvSpPr txBox="1">
            <a:spLocks/>
          </p:cNvSpPr>
          <p:nvPr/>
        </p:nvSpPr>
        <p:spPr>
          <a:xfrm>
            <a:off x="290407" y="1289958"/>
            <a:ext cx="11606393" cy="4846320"/>
          </a:xfrm>
          <a:prstGeom prst="rect">
            <a:avLst/>
          </a:prstGeom>
          <a:noFill/>
          <a:ln w="57150">
            <a:solidFill>
              <a:schemeClr val="accent3">
                <a:lumMod val="50000"/>
              </a:schemeClr>
            </a:solidFill>
          </a:ln>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2800" dirty="0">
                <a:solidFill>
                  <a:srgbClr val="000000"/>
                </a:solidFill>
                <a:latin typeface="Verdana" panose="020B0604030504040204" pitchFamily="34" charset="0"/>
              </a:rPr>
              <a:t>HTML attributes provide additional information about HTML elements</a:t>
            </a:r>
            <a:endParaRPr lang="en-US" sz="2800" b="1" dirty="0">
              <a:solidFill>
                <a:sysClr val="windowText" lastClr="000000"/>
              </a:solidFill>
            </a:endParaRPr>
          </a:p>
        </p:txBody>
      </p:sp>
      <p:sp>
        <p:nvSpPr>
          <p:cNvPr id="7" name="Title 1">
            <a:extLst>
              <a:ext uri="{FF2B5EF4-FFF2-40B4-BE49-F238E27FC236}">
                <a16:creationId xmlns:a16="http://schemas.microsoft.com/office/drawing/2014/main" id="{CDAFC1AC-6B00-4CAA-B9E5-04A46D983B71}"/>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a:defRPr/>
            </a:pPr>
            <a:r>
              <a:rPr lang="en-US">
                <a:solidFill>
                  <a:schemeClr val="accent3">
                    <a:lumMod val="60000"/>
                    <a:lumOff val="40000"/>
                  </a:schemeClr>
                </a:solidFill>
              </a:rPr>
              <a:t>HTML Entities</a:t>
            </a:r>
          </a:p>
        </p:txBody>
      </p:sp>
      <p:graphicFrame>
        <p:nvGraphicFramePr>
          <p:cNvPr id="8" name="Table 2">
            <a:extLst>
              <a:ext uri="{FF2B5EF4-FFF2-40B4-BE49-F238E27FC236}">
                <a16:creationId xmlns:a16="http://schemas.microsoft.com/office/drawing/2014/main" id="{E1CBC18A-C4AE-4F10-BC82-850B21AC8AF0}"/>
              </a:ext>
            </a:extLst>
          </p:cNvPr>
          <p:cNvGraphicFramePr>
            <a:graphicFrameLocks noGrp="1"/>
          </p:cNvGraphicFramePr>
          <p:nvPr>
            <p:extLst>
              <p:ext uri="{D42A27DB-BD31-4B8C-83A1-F6EECF244321}">
                <p14:modId xmlns:p14="http://schemas.microsoft.com/office/powerpoint/2010/main" val="2365485187"/>
              </p:ext>
            </p:extLst>
          </p:nvPr>
        </p:nvGraphicFramePr>
        <p:xfrm>
          <a:off x="506124" y="1464418"/>
          <a:ext cx="11178346" cy="4529716"/>
        </p:xfrm>
        <a:graphic>
          <a:graphicData uri="http://schemas.openxmlformats.org/drawingml/2006/table">
            <a:tbl>
              <a:tblPr firstRow="1" bandRow="1">
                <a:tableStyleId>{F5AB1C69-6EDB-4FF4-983F-18BD219EF322}</a:tableStyleId>
              </a:tblPr>
              <a:tblGrid>
                <a:gridCol w="845004">
                  <a:extLst>
                    <a:ext uri="{9D8B030D-6E8A-4147-A177-3AD203B41FA5}">
                      <a16:colId xmlns:a16="http://schemas.microsoft.com/office/drawing/2014/main" val="267845631"/>
                    </a:ext>
                  </a:extLst>
                </a:gridCol>
                <a:gridCol w="6455391">
                  <a:extLst>
                    <a:ext uri="{9D8B030D-6E8A-4147-A177-3AD203B41FA5}">
                      <a16:colId xmlns:a16="http://schemas.microsoft.com/office/drawing/2014/main" val="3621487744"/>
                    </a:ext>
                  </a:extLst>
                </a:gridCol>
                <a:gridCol w="1937982">
                  <a:extLst>
                    <a:ext uri="{9D8B030D-6E8A-4147-A177-3AD203B41FA5}">
                      <a16:colId xmlns:a16="http://schemas.microsoft.com/office/drawing/2014/main" val="1989275197"/>
                    </a:ext>
                  </a:extLst>
                </a:gridCol>
                <a:gridCol w="1939969">
                  <a:extLst>
                    <a:ext uri="{9D8B030D-6E8A-4147-A177-3AD203B41FA5}">
                      <a16:colId xmlns:a16="http://schemas.microsoft.com/office/drawing/2014/main" val="593277721"/>
                    </a:ext>
                  </a:extLst>
                </a:gridCol>
              </a:tblGrid>
              <a:tr h="504979">
                <a:tc>
                  <a:txBody>
                    <a:bodyPr/>
                    <a:lstStyle/>
                    <a:p>
                      <a:pPr algn="ctr"/>
                      <a:r>
                        <a:rPr lang="en-US" sz="2000" dirty="0"/>
                        <a:t>Result</a:t>
                      </a:r>
                    </a:p>
                  </a:txBody>
                  <a:tcPr/>
                </a:tc>
                <a:tc>
                  <a:txBody>
                    <a:bodyPr/>
                    <a:lstStyle/>
                    <a:p>
                      <a:pPr algn="ctr"/>
                      <a:r>
                        <a:rPr lang="en-US" sz="2000" dirty="0"/>
                        <a:t>Description</a:t>
                      </a:r>
                    </a:p>
                  </a:txBody>
                  <a:tcPr/>
                </a:tc>
                <a:tc>
                  <a:txBody>
                    <a:bodyPr/>
                    <a:lstStyle/>
                    <a:p>
                      <a:pPr algn="ctr"/>
                      <a:r>
                        <a:rPr lang="en-US" sz="2000" dirty="0"/>
                        <a:t>Entity Name</a:t>
                      </a:r>
                    </a:p>
                  </a:txBody>
                  <a:tcPr/>
                </a:tc>
                <a:tc>
                  <a:txBody>
                    <a:bodyPr/>
                    <a:lstStyle/>
                    <a:p>
                      <a:pPr algn="ctr"/>
                      <a:r>
                        <a:rPr lang="en-US" sz="2000" dirty="0"/>
                        <a:t>Entity No.</a:t>
                      </a:r>
                    </a:p>
                  </a:txBody>
                  <a:tcPr/>
                </a:tc>
                <a:extLst>
                  <a:ext uri="{0D108BD9-81ED-4DB2-BD59-A6C34878D82A}">
                    <a16:rowId xmlns:a16="http://schemas.microsoft.com/office/drawing/2014/main" val="3332676253"/>
                  </a:ext>
                </a:extLst>
              </a:tr>
              <a:tr h="458487">
                <a:tc>
                  <a:txBody>
                    <a:bodyPr/>
                    <a:lstStyle/>
                    <a:p>
                      <a:pPr algn="ctr"/>
                      <a:endParaRPr lang="en-US" sz="2000" b="1" dirty="0"/>
                    </a:p>
                  </a:txBody>
                  <a:tcPr/>
                </a:tc>
                <a:tc>
                  <a:txBody>
                    <a:bodyPr/>
                    <a:lstStyle/>
                    <a:p>
                      <a:pPr algn="l" fontAlgn="t"/>
                      <a:r>
                        <a:rPr lang="en-US" dirty="0">
                          <a:effectLst/>
                        </a:rPr>
                        <a:t>non-breaking space</a:t>
                      </a:r>
                    </a:p>
                  </a:txBody>
                  <a:tcPr marL="76200" marR="76200" marT="76200" marB="76200"/>
                </a:tc>
                <a:tc>
                  <a:txBody>
                    <a:bodyPr/>
                    <a:lstStyle/>
                    <a:p>
                      <a:pPr algn="l" fontAlgn="t"/>
                      <a:r>
                        <a:rPr lang="en-US">
                          <a:effectLst/>
                        </a:rPr>
                        <a:t>&amp;nbsp;</a:t>
                      </a:r>
                    </a:p>
                  </a:txBody>
                  <a:tcPr marL="76200" marR="76200" marT="76200" marB="76200"/>
                </a:tc>
                <a:tc>
                  <a:txBody>
                    <a:bodyPr/>
                    <a:lstStyle/>
                    <a:p>
                      <a:pPr algn="l" fontAlgn="t"/>
                      <a:r>
                        <a:rPr lang="en-US" dirty="0">
                          <a:effectLst/>
                        </a:rPr>
                        <a:t>&amp;#160;</a:t>
                      </a:r>
                    </a:p>
                  </a:txBody>
                  <a:tcPr marL="76200" marR="76200" marT="76200" marB="76200"/>
                </a:tc>
                <a:extLst>
                  <a:ext uri="{0D108BD9-81ED-4DB2-BD59-A6C34878D82A}">
                    <a16:rowId xmlns:a16="http://schemas.microsoft.com/office/drawing/2014/main" val="506048228"/>
                  </a:ext>
                </a:extLst>
              </a:tr>
              <a:tr h="397203">
                <a:tc>
                  <a:txBody>
                    <a:bodyPr/>
                    <a:lstStyle/>
                    <a:p>
                      <a:pPr algn="l" fontAlgn="t"/>
                      <a:r>
                        <a:rPr lang="en-US" dirty="0">
                          <a:effectLst/>
                        </a:rPr>
                        <a:t>&lt;</a:t>
                      </a:r>
                    </a:p>
                  </a:txBody>
                  <a:tcPr marL="152400" marR="76200" marT="76200" marB="76200"/>
                </a:tc>
                <a:tc>
                  <a:txBody>
                    <a:bodyPr/>
                    <a:lstStyle/>
                    <a:p>
                      <a:pPr algn="l" fontAlgn="t"/>
                      <a:r>
                        <a:rPr lang="en-US">
                          <a:effectLst/>
                        </a:rPr>
                        <a:t>less than</a:t>
                      </a:r>
                    </a:p>
                  </a:txBody>
                  <a:tcPr marL="76200" marR="76200" marT="76200" marB="76200"/>
                </a:tc>
                <a:tc>
                  <a:txBody>
                    <a:bodyPr/>
                    <a:lstStyle/>
                    <a:p>
                      <a:pPr algn="l" fontAlgn="t"/>
                      <a:r>
                        <a:rPr lang="en-US">
                          <a:effectLst/>
                        </a:rPr>
                        <a:t>&amp;lt;</a:t>
                      </a:r>
                    </a:p>
                  </a:txBody>
                  <a:tcPr marL="76200" marR="76200" marT="76200" marB="76200"/>
                </a:tc>
                <a:tc>
                  <a:txBody>
                    <a:bodyPr/>
                    <a:lstStyle/>
                    <a:p>
                      <a:pPr algn="l" fontAlgn="t"/>
                      <a:r>
                        <a:rPr lang="en-US" dirty="0">
                          <a:effectLst/>
                        </a:rPr>
                        <a:t>&amp;#60;</a:t>
                      </a:r>
                    </a:p>
                  </a:txBody>
                  <a:tcPr marL="76200" marR="76200" marT="76200" marB="76200"/>
                </a:tc>
                <a:extLst>
                  <a:ext uri="{0D108BD9-81ED-4DB2-BD59-A6C34878D82A}">
                    <a16:rowId xmlns:a16="http://schemas.microsoft.com/office/drawing/2014/main" val="3385511030"/>
                  </a:ext>
                </a:extLst>
              </a:tr>
              <a:tr h="537775">
                <a:tc>
                  <a:txBody>
                    <a:bodyPr/>
                    <a:lstStyle/>
                    <a:p>
                      <a:pPr algn="l" fontAlgn="t"/>
                      <a:r>
                        <a:rPr lang="en-US" dirty="0">
                          <a:effectLst/>
                        </a:rPr>
                        <a:t>&gt;</a:t>
                      </a:r>
                    </a:p>
                  </a:txBody>
                  <a:tcPr marL="152400" marR="76200" marT="76200" marB="76200"/>
                </a:tc>
                <a:tc>
                  <a:txBody>
                    <a:bodyPr/>
                    <a:lstStyle/>
                    <a:p>
                      <a:pPr algn="l" fontAlgn="t"/>
                      <a:r>
                        <a:rPr lang="en-US">
                          <a:effectLst/>
                        </a:rPr>
                        <a:t>greater than</a:t>
                      </a:r>
                    </a:p>
                  </a:txBody>
                  <a:tcPr marL="76200" marR="76200" marT="76200" marB="76200"/>
                </a:tc>
                <a:tc>
                  <a:txBody>
                    <a:bodyPr/>
                    <a:lstStyle/>
                    <a:p>
                      <a:pPr algn="l" fontAlgn="t"/>
                      <a:r>
                        <a:rPr lang="en-US">
                          <a:effectLst/>
                        </a:rPr>
                        <a:t>&amp;gt;</a:t>
                      </a:r>
                    </a:p>
                  </a:txBody>
                  <a:tcPr marL="76200" marR="76200" marT="76200" marB="76200"/>
                </a:tc>
                <a:tc>
                  <a:txBody>
                    <a:bodyPr/>
                    <a:lstStyle/>
                    <a:p>
                      <a:pPr algn="l" fontAlgn="t"/>
                      <a:r>
                        <a:rPr lang="en-US" dirty="0">
                          <a:effectLst/>
                        </a:rPr>
                        <a:t>&amp;#62;</a:t>
                      </a:r>
                    </a:p>
                  </a:txBody>
                  <a:tcPr marL="76200" marR="76200" marT="76200" marB="76200"/>
                </a:tc>
                <a:extLst>
                  <a:ext uri="{0D108BD9-81ED-4DB2-BD59-A6C34878D82A}">
                    <a16:rowId xmlns:a16="http://schemas.microsoft.com/office/drawing/2014/main" val="543144585"/>
                  </a:ext>
                </a:extLst>
              </a:tr>
              <a:tr h="417568">
                <a:tc>
                  <a:txBody>
                    <a:bodyPr/>
                    <a:lstStyle/>
                    <a:p>
                      <a:pPr algn="l" fontAlgn="t"/>
                      <a:r>
                        <a:rPr lang="en-US" dirty="0">
                          <a:effectLst/>
                        </a:rPr>
                        <a:t>&amp;</a:t>
                      </a:r>
                    </a:p>
                  </a:txBody>
                  <a:tcPr marL="152400" marR="76200" marT="76200" marB="76200"/>
                </a:tc>
                <a:tc>
                  <a:txBody>
                    <a:bodyPr/>
                    <a:lstStyle/>
                    <a:p>
                      <a:pPr algn="l" fontAlgn="t"/>
                      <a:r>
                        <a:rPr lang="en-US">
                          <a:effectLst/>
                        </a:rPr>
                        <a:t>ampersand</a:t>
                      </a:r>
                    </a:p>
                  </a:txBody>
                  <a:tcPr marL="76200" marR="76200" marT="76200" marB="76200"/>
                </a:tc>
                <a:tc>
                  <a:txBody>
                    <a:bodyPr/>
                    <a:lstStyle/>
                    <a:p>
                      <a:pPr algn="l" fontAlgn="t"/>
                      <a:r>
                        <a:rPr lang="en-US">
                          <a:effectLst/>
                        </a:rPr>
                        <a:t>&amp;amp;</a:t>
                      </a:r>
                    </a:p>
                  </a:txBody>
                  <a:tcPr marL="76200" marR="76200" marT="76200" marB="76200"/>
                </a:tc>
                <a:tc>
                  <a:txBody>
                    <a:bodyPr/>
                    <a:lstStyle/>
                    <a:p>
                      <a:pPr algn="l" fontAlgn="t"/>
                      <a:r>
                        <a:rPr lang="en-US" dirty="0">
                          <a:effectLst/>
                        </a:rPr>
                        <a:t>&amp;#38;</a:t>
                      </a:r>
                    </a:p>
                  </a:txBody>
                  <a:tcPr marL="76200" marR="76200" marT="76200" marB="76200"/>
                </a:tc>
                <a:extLst>
                  <a:ext uri="{0D108BD9-81ED-4DB2-BD59-A6C34878D82A}">
                    <a16:rowId xmlns:a16="http://schemas.microsoft.com/office/drawing/2014/main" val="1664144451"/>
                  </a:ext>
                </a:extLst>
              </a:tr>
              <a:tr h="468155">
                <a:tc>
                  <a:txBody>
                    <a:bodyPr/>
                    <a:lstStyle/>
                    <a:p>
                      <a:pPr algn="l" fontAlgn="t"/>
                      <a:r>
                        <a:rPr lang="en-US" dirty="0">
                          <a:effectLst/>
                        </a:rPr>
                        <a:t>"</a:t>
                      </a:r>
                    </a:p>
                  </a:txBody>
                  <a:tcPr marL="152400" marR="76200" marT="76200" marB="76200"/>
                </a:tc>
                <a:tc>
                  <a:txBody>
                    <a:bodyPr/>
                    <a:lstStyle/>
                    <a:p>
                      <a:pPr algn="l" fontAlgn="t"/>
                      <a:r>
                        <a:rPr lang="en-US">
                          <a:effectLst/>
                        </a:rPr>
                        <a:t>double quotation mark</a:t>
                      </a:r>
                    </a:p>
                  </a:txBody>
                  <a:tcPr marL="76200" marR="76200" marT="76200" marB="76200"/>
                </a:tc>
                <a:tc>
                  <a:txBody>
                    <a:bodyPr/>
                    <a:lstStyle/>
                    <a:p>
                      <a:pPr algn="l" fontAlgn="t"/>
                      <a:r>
                        <a:rPr lang="en-US">
                          <a:effectLst/>
                        </a:rPr>
                        <a:t>&amp;quot;</a:t>
                      </a:r>
                    </a:p>
                  </a:txBody>
                  <a:tcPr marL="76200" marR="76200" marT="76200" marB="76200"/>
                </a:tc>
                <a:tc>
                  <a:txBody>
                    <a:bodyPr/>
                    <a:lstStyle/>
                    <a:p>
                      <a:pPr algn="l" fontAlgn="t"/>
                      <a:r>
                        <a:rPr lang="en-US" dirty="0">
                          <a:effectLst/>
                        </a:rPr>
                        <a:t>&amp;#34;</a:t>
                      </a:r>
                    </a:p>
                  </a:txBody>
                  <a:tcPr marL="76200" marR="76200" marT="76200" marB="76200"/>
                </a:tc>
                <a:extLst>
                  <a:ext uri="{0D108BD9-81ED-4DB2-BD59-A6C34878D82A}">
                    <a16:rowId xmlns:a16="http://schemas.microsoft.com/office/drawing/2014/main" val="3218674405"/>
                  </a:ext>
                </a:extLst>
              </a:tr>
              <a:tr h="391654">
                <a:tc>
                  <a:txBody>
                    <a:bodyPr/>
                    <a:lstStyle/>
                    <a:p>
                      <a:pPr algn="l" fontAlgn="t"/>
                      <a:r>
                        <a:rPr lang="en-US" dirty="0">
                          <a:effectLst/>
                        </a:rPr>
                        <a:t>'</a:t>
                      </a:r>
                    </a:p>
                  </a:txBody>
                  <a:tcPr marL="152400" marR="76200" marT="76200" marB="76200"/>
                </a:tc>
                <a:tc>
                  <a:txBody>
                    <a:bodyPr/>
                    <a:lstStyle/>
                    <a:p>
                      <a:pPr algn="l" fontAlgn="t"/>
                      <a:r>
                        <a:rPr lang="en-US">
                          <a:effectLst/>
                        </a:rPr>
                        <a:t>single quotation mark (apostrophe)</a:t>
                      </a:r>
                    </a:p>
                  </a:txBody>
                  <a:tcPr marL="76200" marR="76200" marT="76200" marB="76200"/>
                </a:tc>
                <a:tc>
                  <a:txBody>
                    <a:bodyPr/>
                    <a:lstStyle/>
                    <a:p>
                      <a:pPr algn="l" fontAlgn="t"/>
                      <a:r>
                        <a:rPr lang="en-US">
                          <a:effectLst/>
                        </a:rPr>
                        <a:t>&amp;apos;</a:t>
                      </a:r>
                    </a:p>
                  </a:txBody>
                  <a:tcPr marL="76200" marR="76200" marT="76200" marB="76200"/>
                </a:tc>
                <a:tc>
                  <a:txBody>
                    <a:bodyPr/>
                    <a:lstStyle/>
                    <a:p>
                      <a:pPr algn="l" fontAlgn="t"/>
                      <a:r>
                        <a:rPr lang="en-US" dirty="0">
                          <a:effectLst/>
                        </a:rPr>
                        <a:t>&amp;#39;</a:t>
                      </a:r>
                    </a:p>
                  </a:txBody>
                  <a:tcPr marL="76200" marR="76200" marT="76200" marB="76200"/>
                </a:tc>
                <a:extLst>
                  <a:ext uri="{0D108BD9-81ED-4DB2-BD59-A6C34878D82A}">
                    <a16:rowId xmlns:a16="http://schemas.microsoft.com/office/drawing/2014/main" val="3549982104"/>
                  </a:ext>
                </a:extLst>
              </a:tr>
              <a:tr h="391654">
                <a:tc>
                  <a:txBody>
                    <a:bodyPr/>
                    <a:lstStyle/>
                    <a:p>
                      <a:pPr algn="l" fontAlgn="t"/>
                      <a:r>
                        <a:rPr lang="en-US" dirty="0">
                          <a:effectLst/>
                        </a:rPr>
                        <a:t>¢</a:t>
                      </a:r>
                    </a:p>
                  </a:txBody>
                  <a:tcPr marL="152400" marR="76200" marT="76200" marB="76200"/>
                </a:tc>
                <a:tc>
                  <a:txBody>
                    <a:bodyPr/>
                    <a:lstStyle/>
                    <a:p>
                      <a:pPr algn="l" fontAlgn="t"/>
                      <a:r>
                        <a:rPr lang="en-US">
                          <a:effectLst/>
                        </a:rPr>
                        <a:t>cent</a:t>
                      </a:r>
                    </a:p>
                  </a:txBody>
                  <a:tcPr marL="76200" marR="76200" marT="76200" marB="76200"/>
                </a:tc>
                <a:tc>
                  <a:txBody>
                    <a:bodyPr/>
                    <a:lstStyle/>
                    <a:p>
                      <a:pPr algn="l" fontAlgn="t"/>
                      <a:r>
                        <a:rPr lang="en-US">
                          <a:effectLst/>
                        </a:rPr>
                        <a:t>&amp;cent;</a:t>
                      </a:r>
                    </a:p>
                  </a:txBody>
                  <a:tcPr marL="76200" marR="76200" marT="76200" marB="76200"/>
                </a:tc>
                <a:tc>
                  <a:txBody>
                    <a:bodyPr/>
                    <a:lstStyle/>
                    <a:p>
                      <a:pPr algn="l" fontAlgn="t"/>
                      <a:r>
                        <a:rPr lang="en-US" dirty="0">
                          <a:effectLst/>
                        </a:rPr>
                        <a:t>&amp;#162;</a:t>
                      </a:r>
                    </a:p>
                  </a:txBody>
                  <a:tcPr marL="76200" marR="76200" marT="76200" marB="76200"/>
                </a:tc>
                <a:extLst>
                  <a:ext uri="{0D108BD9-81ED-4DB2-BD59-A6C34878D82A}">
                    <a16:rowId xmlns:a16="http://schemas.microsoft.com/office/drawing/2014/main" val="2032819242"/>
                  </a:ext>
                </a:extLst>
              </a:tr>
              <a:tr h="391654">
                <a:tc>
                  <a:txBody>
                    <a:bodyPr/>
                    <a:lstStyle/>
                    <a:p>
                      <a:pPr algn="l" fontAlgn="t"/>
                      <a:r>
                        <a:rPr lang="en-US" dirty="0">
                          <a:effectLst/>
                        </a:rPr>
                        <a:t>£</a:t>
                      </a:r>
                    </a:p>
                  </a:txBody>
                  <a:tcPr marL="152400" marR="76200" marT="76200" marB="76200"/>
                </a:tc>
                <a:tc>
                  <a:txBody>
                    <a:bodyPr/>
                    <a:lstStyle/>
                    <a:p>
                      <a:pPr algn="l" fontAlgn="t"/>
                      <a:r>
                        <a:rPr lang="en-US">
                          <a:effectLst/>
                        </a:rPr>
                        <a:t>pound</a:t>
                      </a:r>
                    </a:p>
                  </a:txBody>
                  <a:tcPr marL="76200" marR="76200" marT="76200" marB="76200"/>
                </a:tc>
                <a:tc>
                  <a:txBody>
                    <a:bodyPr/>
                    <a:lstStyle/>
                    <a:p>
                      <a:pPr algn="l" fontAlgn="t"/>
                      <a:r>
                        <a:rPr lang="en-US">
                          <a:effectLst/>
                        </a:rPr>
                        <a:t>&amp;pound;</a:t>
                      </a:r>
                    </a:p>
                  </a:txBody>
                  <a:tcPr marL="76200" marR="76200" marT="76200" marB="76200"/>
                </a:tc>
                <a:tc>
                  <a:txBody>
                    <a:bodyPr/>
                    <a:lstStyle/>
                    <a:p>
                      <a:pPr algn="l" fontAlgn="t"/>
                      <a:r>
                        <a:rPr lang="en-US" dirty="0">
                          <a:effectLst/>
                        </a:rPr>
                        <a:t>&amp;#163;</a:t>
                      </a:r>
                    </a:p>
                  </a:txBody>
                  <a:tcPr marL="76200" marR="76200" marT="76200" marB="76200"/>
                </a:tc>
                <a:extLst>
                  <a:ext uri="{0D108BD9-81ED-4DB2-BD59-A6C34878D82A}">
                    <a16:rowId xmlns:a16="http://schemas.microsoft.com/office/drawing/2014/main" val="634694150"/>
                  </a:ext>
                </a:extLst>
              </a:tr>
              <a:tr h="391654">
                <a:tc>
                  <a:txBody>
                    <a:bodyPr/>
                    <a:lstStyle/>
                    <a:p>
                      <a:pPr algn="l" fontAlgn="t"/>
                      <a:r>
                        <a:rPr lang="en-US" dirty="0">
                          <a:effectLst/>
                        </a:rPr>
                        <a:t>©</a:t>
                      </a:r>
                    </a:p>
                  </a:txBody>
                  <a:tcPr marL="152400" marR="76200" marT="76200" marB="76200"/>
                </a:tc>
                <a:tc>
                  <a:txBody>
                    <a:bodyPr/>
                    <a:lstStyle/>
                    <a:p>
                      <a:pPr algn="l" fontAlgn="t"/>
                      <a:r>
                        <a:rPr lang="en-US">
                          <a:effectLst/>
                        </a:rPr>
                        <a:t>copyright</a:t>
                      </a:r>
                    </a:p>
                  </a:txBody>
                  <a:tcPr marL="76200" marR="76200" marT="76200" marB="76200"/>
                </a:tc>
                <a:tc>
                  <a:txBody>
                    <a:bodyPr/>
                    <a:lstStyle/>
                    <a:p>
                      <a:pPr algn="l" fontAlgn="t"/>
                      <a:r>
                        <a:rPr lang="en-US">
                          <a:effectLst/>
                        </a:rPr>
                        <a:t>&amp;copy;</a:t>
                      </a:r>
                    </a:p>
                  </a:txBody>
                  <a:tcPr marL="76200" marR="76200" marT="76200" marB="76200"/>
                </a:tc>
                <a:tc>
                  <a:txBody>
                    <a:bodyPr/>
                    <a:lstStyle/>
                    <a:p>
                      <a:pPr algn="l" fontAlgn="t"/>
                      <a:r>
                        <a:rPr lang="en-US" dirty="0">
                          <a:effectLst/>
                        </a:rPr>
                        <a:t>&amp;#169;</a:t>
                      </a:r>
                    </a:p>
                  </a:txBody>
                  <a:tcPr marL="76200" marR="76200" marT="76200" marB="76200"/>
                </a:tc>
                <a:extLst>
                  <a:ext uri="{0D108BD9-81ED-4DB2-BD59-A6C34878D82A}">
                    <a16:rowId xmlns:a16="http://schemas.microsoft.com/office/drawing/2014/main" val="3050511016"/>
                  </a:ext>
                </a:extLst>
              </a:tr>
            </a:tbl>
          </a:graphicData>
        </a:graphic>
      </p:graphicFrame>
      <p:grpSp>
        <p:nvGrpSpPr>
          <p:cNvPr id="9" name="Group 8">
            <a:extLst>
              <a:ext uri="{FF2B5EF4-FFF2-40B4-BE49-F238E27FC236}">
                <a16:creationId xmlns:a16="http://schemas.microsoft.com/office/drawing/2014/main" id="{A017C317-1A1C-46BA-9D2B-5F345898490B}"/>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1E2F4D2C-34E8-4074-918F-04A7A7133A51}"/>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A7DB8322-9D4E-44EB-AE29-F01517F23FBC}"/>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6" name="Freeform: Shape 15" title="triangles">
              <a:extLst>
                <a:ext uri="{FF2B5EF4-FFF2-40B4-BE49-F238E27FC236}">
                  <a16:creationId xmlns:a16="http://schemas.microsoft.com/office/drawing/2014/main" id="{4E295D63-E268-4E45-9C9B-0AC1E07670AE}"/>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F4749C7B-CF06-4516-B1B1-1459E823A92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B819D24B-74B3-48E7-8033-5E0B096E44B0}"/>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F97ACE66-0DE8-4286-8F39-8F2DDBB436D3}"/>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C44D3605-D17C-403E-AE90-7BE4DADC2933}"/>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297F44C0-CE27-4525-8765-765D91683066}"/>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E88D123F-1F4A-4E2E-8E96-18BBDA5B2B48}"/>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5CA5ED23-116C-4281-9E30-DA8A5FBE61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E9ECDB81-FEA8-4A47-90D4-DCAB24F660B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1405020E-54B5-4A31-A33F-0FBF9265000B}"/>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6CAF400A-F55D-4810-BD95-36BD3C27512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532AAD38-453F-42A8-871C-F788846FC30C}"/>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1546708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7</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2500" b="1" dirty="0">
                <a:solidFill>
                  <a:schemeClr val="accent3">
                    <a:lumMod val="75000"/>
                  </a:schemeClr>
                </a:solidFill>
              </a:rPr>
              <a:t>An animation lets an element gradually change from one style to another.</a:t>
            </a:r>
          </a:p>
          <a:p>
            <a:pPr marL="342900" indent="-342900">
              <a:lnSpc>
                <a:spcPct val="100000"/>
              </a:lnSpc>
              <a:buFont typeface="Arial" panose="020B0604020202020204" pitchFamily="34" charset="0"/>
              <a:buChar char="•"/>
            </a:pPr>
            <a:r>
              <a:rPr lang="en-US" sz="2500" b="1" dirty="0">
                <a:solidFill>
                  <a:schemeClr val="accent3">
                    <a:lumMod val="75000"/>
                  </a:schemeClr>
                </a:solidFill>
              </a:rPr>
              <a:t>You can change as many CSS properties you want, as many times as you want.</a:t>
            </a:r>
          </a:p>
          <a:p>
            <a:pPr marL="342900" indent="-342900">
              <a:lnSpc>
                <a:spcPct val="100000"/>
              </a:lnSpc>
              <a:buFont typeface="Arial" panose="020B0604020202020204" pitchFamily="34" charset="0"/>
              <a:buChar char="•"/>
            </a:pPr>
            <a:r>
              <a:rPr lang="en-US" sz="2500" b="1" dirty="0">
                <a:solidFill>
                  <a:schemeClr val="accent3">
                    <a:lumMod val="75000"/>
                  </a:schemeClr>
                </a:solidFill>
              </a:rPr>
              <a:t>To use CSS animation, you must first specify some keyframes for the animation.</a:t>
            </a:r>
          </a:p>
          <a:p>
            <a:pPr marL="342900" indent="-342900">
              <a:lnSpc>
                <a:spcPct val="100000"/>
              </a:lnSpc>
              <a:buFont typeface="Arial" panose="020B0604020202020204" pitchFamily="34" charset="0"/>
              <a:buChar char="•"/>
            </a:pPr>
            <a:r>
              <a:rPr lang="en-US" sz="2500" b="1" dirty="0">
                <a:solidFill>
                  <a:schemeClr val="accent3">
                    <a:lumMod val="75000"/>
                  </a:schemeClr>
                </a:solidFill>
              </a:rPr>
              <a:t>Keyframes hold what styles the element will have at certain times.</a:t>
            </a:r>
            <a:endParaRPr lang="en-US" sz="2500" b="1" dirty="0">
              <a:solidFill>
                <a:srgbClr val="196932"/>
              </a:solidFill>
            </a:endParaRP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966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2800" b="1" dirty="0">
              <a:solidFill>
                <a:srgbClr val="196932"/>
              </a:solidFill>
            </a:endParaRPr>
          </a:p>
        </p:txBody>
      </p:sp>
      <p:sp>
        <p:nvSpPr>
          <p:cNvPr id="32" name="Title 1">
            <a:extLst>
              <a:ext uri="{FF2B5EF4-FFF2-40B4-BE49-F238E27FC236}">
                <a16:creationId xmlns:a16="http://schemas.microsoft.com/office/drawing/2014/main" id="{146E24A4-4EFB-4DCF-AF95-6E86846A913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600" dirty="0">
                <a:solidFill>
                  <a:schemeClr val="accent3">
                    <a:lumMod val="60000"/>
                    <a:lumOff val="40000"/>
                  </a:schemeClr>
                </a:solidFill>
              </a:rPr>
              <a:t>CSS Animation</a:t>
            </a:r>
          </a:p>
        </p:txBody>
      </p:sp>
      <p:sp>
        <p:nvSpPr>
          <p:cNvPr id="37" name="Rectangle 36">
            <a:extLst>
              <a:ext uri="{FF2B5EF4-FFF2-40B4-BE49-F238E27FC236}">
                <a16:creationId xmlns:a16="http://schemas.microsoft.com/office/drawing/2014/main" id="{561AA661-4505-4CCF-B0D7-5A3306700A70}"/>
              </a:ext>
            </a:extLst>
          </p:cNvPr>
          <p:cNvSpPr/>
          <p:nvPr/>
        </p:nvSpPr>
        <p:spPr>
          <a:xfrm>
            <a:off x="10599734" y="4471279"/>
            <a:ext cx="1016000" cy="138626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02395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560630" y="6324700"/>
            <a:ext cx="473528"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70</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18288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2400" dirty="0">
                <a:solidFill>
                  <a:schemeClr val="tx1"/>
                </a:solidFill>
              </a:rPr>
              <a:t>There are two types of HTML elements namely, </a:t>
            </a:r>
            <a:r>
              <a:rPr lang="en-US" sz="2400" b="1" dirty="0">
                <a:solidFill>
                  <a:schemeClr val="accent3">
                    <a:lumMod val="60000"/>
                    <a:lumOff val="40000"/>
                  </a:schemeClr>
                </a:solidFill>
              </a:rPr>
              <a:t>container</a:t>
            </a:r>
            <a:r>
              <a:rPr lang="en-US" sz="2400" dirty="0">
                <a:solidFill>
                  <a:schemeClr val="tx1"/>
                </a:solidFill>
              </a:rPr>
              <a:t> and </a:t>
            </a:r>
            <a:r>
              <a:rPr lang="en-US" sz="2400" b="1" dirty="0">
                <a:solidFill>
                  <a:schemeClr val="accent3">
                    <a:lumMod val="60000"/>
                    <a:lumOff val="40000"/>
                  </a:schemeClr>
                </a:solidFill>
              </a:rPr>
              <a:t>standalone </a:t>
            </a:r>
            <a:r>
              <a:rPr lang="en-US" sz="2400" dirty="0">
                <a:solidFill>
                  <a:schemeClr val="tx1"/>
                </a:solidFill>
              </a:rPr>
              <a:t>elements. </a:t>
            </a:r>
          </a:p>
          <a:p>
            <a:pPr marL="342900" indent="-342900">
              <a:lnSpc>
                <a:spcPct val="100000"/>
              </a:lnSpc>
              <a:buFont typeface="Arial" panose="020B0604020202020204" pitchFamily="34" charset="0"/>
              <a:buChar char="•"/>
            </a:pPr>
            <a:r>
              <a:rPr lang="en-US" sz="2400" dirty="0">
                <a:solidFill>
                  <a:schemeClr val="tx1"/>
                </a:solidFill>
              </a:rPr>
              <a:t>A container element includes the start tag, contents, sub-elements, and end tag. </a:t>
            </a:r>
          </a:p>
          <a:p>
            <a:pPr marL="342900" indent="-342900">
              <a:lnSpc>
                <a:spcPct val="100000"/>
              </a:lnSpc>
              <a:buFont typeface="Arial" panose="020B0604020202020204" pitchFamily="34" charset="0"/>
              <a:buChar char="•"/>
            </a:pPr>
            <a:r>
              <a:rPr lang="en-US" sz="2400" dirty="0">
                <a:solidFill>
                  <a:schemeClr val="tx1"/>
                </a:solidFill>
              </a:rPr>
              <a:t>All the basic HTML elements are container elements. </a:t>
            </a:r>
          </a:p>
          <a:p>
            <a:pPr marL="342900" indent="-342900">
              <a:lnSpc>
                <a:spcPct val="100000"/>
              </a:lnSpc>
              <a:buFont typeface="Arial" panose="020B0604020202020204" pitchFamily="34" charset="0"/>
              <a:buChar char="•"/>
            </a:pPr>
            <a:r>
              <a:rPr lang="en-US" sz="2400" dirty="0">
                <a:solidFill>
                  <a:schemeClr val="tx1"/>
                </a:solidFill>
              </a:rPr>
              <a:t>A standalone element consists of the start tag and attributes followed by the end tag as </a:t>
            </a:r>
            <a:r>
              <a:rPr lang="en-US" sz="2400" b="1" dirty="0">
                <a:solidFill>
                  <a:schemeClr val="accent3">
                    <a:lumMod val="60000"/>
                    <a:lumOff val="40000"/>
                  </a:schemeClr>
                </a:solidFill>
              </a:rPr>
              <a:t>/&gt;</a:t>
            </a:r>
            <a:r>
              <a:rPr lang="en-US" sz="2400" dirty="0">
                <a:solidFill>
                  <a:schemeClr val="tx1"/>
                </a:solidFill>
              </a:rPr>
              <a:t> without any content</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6095999" cy="863601"/>
          </a:xfrm>
          <a:prstGeom prst="rect">
            <a:avLst/>
          </a:prstGeom>
          <a:solidFill>
            <a:schemeClr val="accent3">
              <a:lumMod val="50000"/>
              <a:alpha val="80000"/>
            </a:schemeClr>
          </a:solidFill>
        </p:spPr>
        <p:txBody>
          <a:bodyPr vert="horz" lIns="182880" tIns="9144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Container and Standalone Tags</a:t>
            </a:r>
          </a:p>
        </p:txBody>
      </p:sp>
      <p:graphicFrame>
        <p:nvGraphicFramePr>
          <p:cNvPr id="9" name="Table 2">
            <a:extLst>
              <a:ext uri="{FF2B5EF4-FFF2-40B4-BE49-F238E27FC236}">
                <a16:creationId xmlns:a16="http://schemas.microsoft.com/office/drawing/2014/main" id="{46C74F4E-085F-4527-AEEF-C35E5F9DB6A0}"/>
              </a:ext>
            </a:extLst>
          </p:cNvPr>
          <p:cNvGraphicFramePr>
            <a:graphicFrameLocks noGrp="1"/>
          </p:cNvGraphicFramePr>
          <p:nvPr>
            <p:extLst>
              <p:ext uri="{D42A27DB-BD31-4B8C-83A1-F6EECF244321}">
                <p14:modId xmlns:p14="http://schemas.microsoft.com/office/powerpoint/2010/main" val="2771816283"/>
              </p:ext>
            </p:extLst>
          </p:nvPr>
        </p:nvGraphicFramePr>
        <p:xfrm>
          <a:off x="6095998" y="1257300"/>
          <a:ext cx="5588469" cy="4890221"/>
        </p:xfrm>
        <a:graphic>
          <a:graphicData uri="http://schemas.openxmlformats.org/drawingml/2006/table">
            <a:tbl>
              <a:tblPr firstRow="1" bandRow="1">
                <a:tableStyleId>{F5AB1C69-6EDB-4FF4-983F-18BD219EF322}</a:tableStyleId>
              </a:tblPr>
              <a:tblGrid>
                <a:gridCol w="2819402">
                  <a:extLst>
                    <a:ext uri="{9D8B030D-6E8A-4147-A177-3AD203B41FA5}">
                      <a16:colId xmlns:a16="http://schemas.microsoft.com/office/drawing/2014/main" val="267845631"/>
                    </a:ext>
                  </a:extLst>
                </a:gridCol>
                <a:gridCol w="2769067">
                  <a:extLst>
                    <a:ext uri="{9D8B030D-6E8A-4147-A177-3AD203B41FA5}">
                      <a16:colId xmlns:a16="http://schemas.microsoft.com/office/drawing/2014/main" val="3621487744"/>
                    </a:ext>
                  </a:extLst>
                </a:gridCol>
              </a:tblGrid>
              <a:tr h="700457">
                <a:tc>
                  <a:txBody>
                    <a:bodyPr/>
                    <a:lstStyle/>
                    <a:p>
                      <a:pPr algn="ctr"/>
                      <a:r>
                        <a:rPr lang="en-US" sz="2800" dirty="0"/>
                        <a:t>Container Tags</a:t>
                      </a:r>
                      <a:endParaRPr lang="en-US" sz="2000" dirty="0"/>
                    </a:p>
                  </a:txBody>
                  <a:tcPr/>
                </a:tc>
                <a:tc>
                  <a:txBody>
                    <a:bodyPr/>
                    <a:lstStyle/>
                    <a:p>
                      <a:pPr algn="ctr"/>
                      <a:r>
                        <a:rPr lang="en-US" sz="2800" dirty="0"/>
                        <a:t>Standalone Tags</a:t>
                      </a:r>
                    </a:p>
                  </a:txBody>
                  <a:tcPr/>
                </a:tc>
                <a:extLst>
                  <a:ext uri="{0D108BD9-81ED-4DB2-BD59-A6C34878D82A}">
                    <a16:rowId xmlns:a16="http://schemas.microsoft.com/office/drawing/2014/main" val="3332676253"/>
                  </a:ext>
                </a:extLst>
              </a:tr>
              <a:tr h="761365">
                <a:tc>
                  <a:txBody>
                    <a:bodyPr/>
                    <a:lstStyle/>
                    <a:p>
                      <a:pPr algn="ctr"/>
                      <a:r>
                        <a:rPr lang="en-US" sz="2000" b="1" dirty="0"/>
                        <a:t>&lt;html&gt;&lt;/html&gt;</a:t>
                      </a:r>
                    </a:p>
                  </a:txBody>
                  <a:tcPr/>
                </a:tc>
                <a:tc>
                  <a:txBody>
                    <a:bodyPr/>
                    <a:lstStyle/>
                    <a:p>
                      <a:pPr algn="ctr"/>
                      <a:r>
                        <a:rPr lang="en-US" sz="2000" b="1" dirty="0">
                          <a:solidFill>
                            <a:schemeClr val="tx1"/>
                          </a:solidFill>
                        </a:rPr>
                        <a:t>&lt;br/&gt;</a:t>
                      </a:r>
                    </a:p>
                  </a:txBody>
                  <a:tcPr/>
                </a:tc>
                <a:extLst>
                  <a:ext uri="{0D108BD9-81ED-4DB2-BD59-A6C34878D82A}">
                    <a16:rowId xmlns:a16="http://schemas.microsoft.com/office/drawing/2014/main" val="506048228"/>
                  </a:ext>
                </a:extLst>
              </a:tr>
              <a:tr h="700457">
                <a:tc>
                  <a:txBody>
                    <a:bodyPr/>
                    <a:lstStyle/>
                    <a:p>
                      <a:pPr algn="ctr"/>
                      <a:r>
                        <a:rPr lang="en-US" sz="2000" b="1" dirty="0"/>
                        <a:t>&lt;body&gt;&lt;/body&gt;</a:t>
                      </a:r>
                      <a:endParaRPr lang="en-US" sz="2000" dirty="0"/>
                    </a:p>
                  </a:txBody>
                  <a:tcPr/>
                </a:tc>
                <a:tc>
                  <a:txBody>
                    <a:bodyPr/>
                    <a:lstStyle/>
                    <a:p>
                      <a:pPr algn="ctr"/>
                      <a:r>
                        <a:rPr lang="en-US" sz="2000" b="1" dirty="0"/>
                        <a:t>&lt;hr/&gt;</a:t>
                      </a:r>
                    </a:p>
                  </a:txBody>
                  <a:tcPr/>
                </a:tc>
                <a:extLst>
                  <a:ext uri="{0D108BD9-81ED-4DB2-BD59-A6C34878D82A}">
                    <a16:rowId xmlns:a16="http://schemas.microsoft.com/office/drawing/2014/main" val="3385511030"/>
                  </a:ext>
                </a:extLst>
              </a:tr>
              <a:tr h="706572">
                <a:tc>
                  <a:txBody>
                    <a:bodyPr/>
                    <a:lstStyle/>
                    <a:p>
                      <a:pPr algn="ctr"/>
                      <a:r>
                        <a:rPr lang="en-US" sz="2000" b="1" dirty="0"/>
                        <a:t>&lt;h1&gt;&lt;/h1&gt;</a:t>
                      </a:r>
                      <a:endParaRPr lang="en-US" sz="2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t>&lt;img/&gt;</a:t>
                      </a:r>
                    </a:p>
                  </a:txBody>
                  <a:tcPr/>
                </a:tc>
                <a:extLst>
                  <a:ext uri="{0D108BD9-81ED-4DB2-BD59-A6C34878D82A}">
                    <a16:rowId xmlns:a16="http://schemas.microsoft.com/office/drawing/2014/main" val="543144585"/>
                  </a:ext>
                </a:extLst>
              </a:tr>
              <a:tr h="616283">
                <a:tc>
                  <a:txBody>
                    <a:bodyPr/>
                    <a:lstStyle/>
                    <a:p>
                      <a:pPr algn="ctr"/>
                      <a:r>
                        <a:rPr lang="en-US" sz="2000" b="1" dirty="0"/>
                        <a:t>&lt;p&gt;&lt;/p&gt;</a:t>
                      </a:r>
                      <a:endParaRPr lang="en-US" sz="2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t>&lt;input/&gt;</a:t>
                      </a:r>
                    </a:p>
                  </a:txBody>
                  <a:tcPr/>
                </a:tc>
                <a:extLst>
                  <a:ext uri="{0D108BD9-81ED-4DB2-BD59-A6C34878D82A}">
                    <a16:rowId xmlns:a16="http://schemas.microsoft.com/office/drawing/2014/main" val="1664144451"/>
                  </a:ext>
                </a:extLst>
              </a:tr>
              <a:tr h="704630">
                <a:tc>
                  <a:txBody>
                    <a:bodyPr/>
                    <a:lstStyle/>
                    <a:p>
                      <a:pPr algn="ctr"/>
                      <a:r>
                        <a:rPr lang="en-US" sz="2000" b="1" dirty="0"/>
                        <a:t>&lt;script&gt;&lt;/script&gt;</a:t>
                      </a:r>
                      <a:endParaRPr lang="en-US" sz="2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t>&lt;link/&gt;</a:t>
                      </a:r>
                    </a:p>
                  </a:txBody>
                  <a:tcPr/>
                </a:tc>
                <a:extLst>
                  <a:ext uri="{0D108BD9-81ED-4DB2-BD59-A6C34878D82A}">
                    <a16:rowId xmlns:a16="http://schemas.microsoft.com/office/drawing/2014/main" val="3218674405"/>
                  </a:ext>
                </a:extLst>
              </a:tr>
              <a:tr h="700457">
                <a:tc>
                  <a:txBody>
                    <a:bodyPr/>
                    <a:lstStyle/>
                    <a:p>
                      <a:pPr algn="ctr"/>
                      <a:r>
                        <a:rPr lang="en-US" sz="2000" b="1" dirty="0"/>
                        <a:t>&lt;div&gt;&lt;/div&gt;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t>&lt;meta/&gt;</a:t>
                      </a:r>
                    </a:p>
                  </a:txBody>
                  <a:tcPr/>
                </a:tc>
                <a:extLst>
                  <a:ext uri="{0D108BD9-81ED-4DB2-BD59-A6C34878D82A}">
                    <a16:rowId xmlns:a16="http://schemas.microsoft.com/office/drawing/2014/main" val="3549982104"/>
                  </a:ext>
                </a:extLst>
              </a:tr>
            </a:tbl>
          </a:graphicData>
        </a:graphic>
      </p:graphicFrame>
      <p:grpSp>
        <p:nvGrpSpPr>
          <p:cNvPr id="11" name="Group 10">
            <a:extLst>
              <a:ext uri="{FF2B5EF4-FFF2-40B4-BE49-F238E27FC236}">
                <a16:creationId xmlns:a16="http://schemas.microsoft.com/office/drawing/2014/main" id="{EC917F6B-ED3B-4434-A255-F7207DFE13AB}"/>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7" name="Freeform: Shape 16" title="triangles">
              <a:extLst>
                <a:ext uri="{FF2B5EF4-FFF2-40B4-BE49-F238E27FC236}">
                  <a16:creationId xmlns:a16="http://schemas.microsoft.com/office/drawing/2014/main" id="{812A01B9-2F69-4273-9FF3-7459D30397C9}"/>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D025B1F2-9A90-4AB2-9B37-0CC891E89C69}"/>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36582B1E-D4AC-4BF4-8230-5FAC6BD94750}"/>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58F0590A-B3B1-446C-9E27-D56AECD6927F}"/>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B57178F6-78FF-4296-8931-51737DF84F0E}"/>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D268A157-1A47-4D85-8BDA-08F7A000B641}"/>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6B45F739-7B7A-47BE-88FB-93EC10E48C7F}"/>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05C9A340-6296-4C10-9604-E6C443550CA4}"/>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4C941459-08D3-4D16-8157-93E582E0A1A0}"/>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DEE32BE7-F805-4F6D-AB23-287A3BC7451A}"/>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8194745-712D-4131-B671-374AFD8F8A13}"/>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63AB63F6-3666-42FE-956B-7581AA914F2E}"/>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EA0C6BAD-9371-45B6-8158-DA6230F15314}"/>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EF4082C8-80EA-41F0-802B-E7635B30BD41}"/>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156355117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493683" y="6324700"/>
            <a:ext cx="501091"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71</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11639051" cy="4846320"/>
          </a:xfrm>
          <a:prstGeom prst="rect">
            <a:avLst/>
          </a:prstGeom>
          <a:noFill/>
          <a:ln w="57150">
            <a:solidFill>
              <a:schemeClr val="accent3">
                <a:lumMod val="50000"/>
              </a:schemeClr>
            </a:solidFill>
          </a:ln>
        </p:spPr>
        <p:txBody>
          <a:bodyPr vert="horz" lIns="274320" tIns="18288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2000" b="1" dirty="0">
                <a:solidFill>
                  <a:srgbClr val="196932"/>
                </a:solidFill>
              </a:rPr>
              <a:t>HTML5</a:t>
            </a:r>
            <a:r>
              <a:rPr lang="en-US" sz="2000" dirty="0">
                <a:solidFill>
                  <a:schemeClr val="tx1"/>
                </a:solidFill>
              </a:rPr>
              <a:t> helps to create better and richer mobile applications by using </a:t>
            </a:r>
            <a:r>
              <a:rPr lang="en-US" sz="2000" b="1" dirty="0">
                <a:solidFill>
                  <a:srgbClr val="196932"/>
                </a:solidFill>
              </a:rPr>
              <a:t>APIs</a:t>
            </a:r>
            <a:r>
              <a:rPr lang="en-US" sz="2000" dirty="0">
                <a:solidFill>
                  <a:schemeClr val="tx1"/>
                </a:solidFill>
              </a:rPr>
              <a:t> that support advanced Web application features for mobile browsers. </a:t>
            </a:r>
          </a:p>
          <a:p>
            <a:pPr marL="342900" indent="-342900">
              <a:lnSpc>
                <a:spcPct val="100000"/>
              </a:lnSpc>
              <a:buFont typeface="Arial" panose="020B0604020202020204" pitchFamily="34" charset="0"/>
              <a:buChar char="•"/>
            </a:pPr>
            <a:r>
              <a:rPr lang="en-US" sz="2000" dirty="0">
                <a:solidFill>
                  <a:schemeClr val="tx1"/>
                </a:solidFill>
              </a:rPr>
              <a:t>New-age smartphones with </a:t>
            </a:r>
            <a:r>
              <a:rPr lang="en-US" sz="2000" b="1" dirty="0">
                <a:solidFill>
                  <a:srgbClr val="196932"/>
                </a:solidFill>
              </a:rPr>
              <a:t>Apple iOS</a:t>
            </a:r>
            <a:r>
              <a:rPr lang="en-US" sz="2000" dirty="0">
                <a:solidFill>
                  <a:schemeClr val="tx1"/>
                </a:solidFill>
              </a:rPr>
              <a:t> and </a:t>
            </a:r>
            <a:r>
              <a:rPr lang="en-US" sz="2000" b="1" dirty="0">
                <a:solidFill>
                  <a:srgbClr val="196932"/>
                </a:solidFill>
              </a:rPr>
              <a:t>Google Android </a:t>
            </a:r>
            <a:r>
              <a:rPr lang="en-US" sz="2000" dirty="0">
                <a:solidFill>
                  <a:schemeClr val="tx1"/>
                </a:solidFill>
              </a:rPr>
              <a:t>as operating systems support </a:t>
            </a:r>
            <a:r>
              <a:rPr lang="en-US" sz="2000" dirty="0">
                <a:solidFill>
                  <a:srgbClr val="196932"/>
                </a:solidFill>
              </a:rPr>
              <a:t>HTML5</a:t>
            </a:r>
            <a:r>
              <a:rPr lang="en-US" sz="2000" dirty="0">
                <a:solidFill>
                  <a:schemeClr val="tx1"/>
                </a:solidFill>
              </a:rPr>
              <a:t> compliant browsers. </a:t>
            </a:r>
          </a:p>
          <a:p>
            <a:pPr marL="342900" indent="-342900">
              <a:lnSpc>
                <a:spcPct val="100000"/>
              </a:lnSpc>
              <a:buFont typeface="Arial" panose="020B0604020202020204" pitchFamily="34" charset="0"/>
              <a:buChar char="•"/>
            </a:pPr>
            <a:r>
              <a:rPr lang="en-US" sz="2000" b="1" dirty="0">
                <a:solidFill>
                  <a:srgbClr val="196932"/>
                </a:solidFill>
              </a:rPr>
              <a:t>HTML5</a:t>
            </a:r>
            <a:r>
              <a:rPr lang="en-US" sz="2000" dirty="0">
                <a:solidFill>
                  <a:schemeClr val="tx1"/>
                </a:solidFill>
              </a:rPr>
              <a:t> tries to integrate all the features to deploy mobile applications that would be compatible with all the platforms. </a:t>
            </a:r>
          </a:p>
          <a:p>
            <a:pPr marL="342900" indent="-342900">
              <a:lnSpc>
                <a:spcPct val="100000"/>
              </a:lnSpc>
              <a:buFont typeface="Arial" panose="020B0604020202020204" pitchFamily="34" charset="0"/>
              <a:buChar char="•"/>
            </a:pPr>
            <a:r>
              <a:rPr lang="en-US" sz="2000" b="1" dirty="0">
                <a:solidFill>
                  <a:srgbClr val="196932"/>
                </a:solidFill>
              </a:rPr>
              <a:t>HTML5</a:t>
            </a:r>
            <a:r>
              <a:rPr lang="en-US" sz="2000" dirty="0">
                <a:solidFill>
                  <a:schemeClr val="tx1"/>
                </a:solidFill>
              </a:rPr>
              <a:t> provides features such as drag-and-drop functionality, video embedding in an application, and even offline capabilities.</a:t>
            </a:r>
          </a:p>
          <a:p>
            <a:pPr marL="342900" indent="-342900">
              <a:lnSpc>
                <a:spcPct val="100000"/>
              </a:lnSpc>
              <a:buFont typeface="Arial" panose="020B0604020202020204" pitchFamily="34" charset="0"/>
              <a:buChar char="•"/>
            </a:pPr>
            <a:r>
              <a:rPr lang="en-US" sz="2000" dirty="0">
                <a:solidFill>
                  <a:schemeClr val="tx1"/>
                </a:solidFill>
              </a:rPr>
              <a:t>As </a:t>
            </a:r>
            <a:r>
              <a:rPr lang="en-US" sz="2000" b="1" dirty="0">
                <a:solidFill>
                  <a:srgbClr val="196932"/>
                </a:solidFill>
              </a:rPr>
              <a:t>HTML5</a:t>
            </a:r>
            <a:r>
              <a:rPr lang="en-US" sz="2000" dirty="0">
                <a:solidFill>
                  <a:schemeClr val="tx1"/>
                </a:solidFill>
              </a:rPr>
              <a:t> is compatible with most mobile operating systems, up to 30% of the cost of development for different CPE rating systems is saved. </a:t>
            </a:r>
          </a:p>
          <a:p>
            <a:pPr marL="342900" indent="-342900">
              <a:lnSpc>
                <a:spcPct val="100000"/>
              </a:lnSpc>
              <a:buFont typeface="Arial" panose="020B0604020202020204" pitchFamily="34" charset="0"/>
              <a:buChar char="•"/>
            </a:pPr>
            <a:r>
              <a:rPr lang="en-US" sz="2000" dirty="0">
                <a:solidFill>
                  <a:schemeClr val="tx1"/>
                </a:solidFill>
              </a:rPr>
              <a:t>Also, there is a reduced dependency on third-party components, thus reducing the licensing costs. </a:t>
            </a:r>
          </a:p>
          <a:p>
            <a:pPr marL="342900" indent="-342900">
              <a:lnSpc>
                <a:spcPct val="100000"/>
              </a:lnSpc>
              <a:buFont typeface="Arial" panose="020B0604020202020204" pitchFamily="34" charset="0"/>
              <a:buChar char="•"/>
            </a:pPr>
            <a:r>
              <a:rPr lang="en-US" sz="2000" dirty="0">
                <a:solidFill>
                  <a:schemeClr val="tx1"/>
                </a:solidFill>
              </a:rPr>
              <a:t>All the required components will be readily available through the browser in </a:t>
            </a:r>
            <a:r>
              <a:rPr lang="en-US" sz="2000" b="1" dirty="0">
                <a:solidFill>
                  <a:srgbClr val="196932"/>
                </a:solidFill>
              </a:rPr>
              <a:t>HTML5</a:t>
            </a:r>
            <a:r>
              <a:rPr lang="en-US" sz="2000" dirty="0">
                <a:solidFill>
                  <a:schemeClr val="tx1"/>
                </a:solidFill>
              </a:rPr>
              <a:t>. </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6095999" cy="863601"/>
          </a:xfrm>
          <a:prstGeom prst="rect">
            <a:avLst/>
          </a:prstGeom>
          <a:solidFill>
            <a:schemeClr val="accent3">
              <a:lumMod val="50000"/>
              <a:alpha val="80000"/>
            </a:schemeClr>
          </a:solidFill>
        </p:spPr>
        <p:txBody>
          <a:bodyPr vert="horz" lIns="182880" tIns="9144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HTML5 and Mobile Devices</a:t>
            </a:r>
          </a:p>
        </p:txBody>
      </p:sp>
      <p:grpSp>
        <p:nvGrpSpPr>
          <p:cNvPr id="8" name="Group 7">
            <a:extLst>
              <a:ext uri="{FF2B5EF4-FFF2-40B4-BE49-F238E27FC236}">
                <a16:creationId xmlns:a16="http://schemas.microsoft.com/office/drawing/2014/main" id="{DE690383-6014-491A-9FA6-69894FDFB3ED}"/>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9" name="Freeform: Shape 8" title="triangles">
              <a:extLst>
                <a:ext uri="{FF2B5EF4-FFF2-40B4-BE49-F238E27FC236}">
                  <a16:creationId xmlns:a16="http://schemas.microsoft.com/office/drawing/2014/main" id="{35FEA982-B17F-4D5B-A89C-F4BED04FA10D}"/>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1" name="Freeform: Shape 10" title="triangles">
              <a:extLst>
                <a:ext uri="{FF2B5EF4-FFF2-40B4-BE49-F238E27FC236}">
                  <a16:creationId xmlns:a16="http://schemas.microsoft.com/office/drawing/2014/main" id="{CD45D623-94E3-4EF3-BE25-657DE32C893C}"/>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1E6EDB0C-8448-4966-B55A-61CBCE3D54A8}"/>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ED103360-7194-467A-A211-11AF2FC7784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2F239E22-324F-4C51-841A-2E70E89DD9C4}"/>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C10B79B0-AB0F-42B6-9BEA-16A536FEF108}"/>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59F6C9E3-1B42-480D-BC41-0303E20B8DB3}"/>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5A314B5E-693A-4D4F-B7BB-BE292B0FD58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37D26FC2-31B5-4CD9-B779-F456CD376E3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5568E9AF-6946-4825-B1E7-F27CEA5DE684}"/>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AD38F977-7497-4F2B-8132-868A63EABD54}"/>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D5A14FCD-78C2-4D3E-9E75-6FF8B6B2D389}"/>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6CB1548E-6000-4607-8565-AD882A006B82}"/>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367D6F26-369C-492A-B820-2081080DCBA0}"/>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41527169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493683" y="6324700"/>
            <a:ext cx="501091"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72</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11639051" cy="4846320"/>
          </a:xfrm>
          <a:prstGeom prst="rect">
            <a:avLst/>
          </a:prstGeom>
          <a:noFill/>
          <a:ln w="57150">
            <a:solidFill>
              <a:schemeClr val="accent3">
                <a:lumMod val="50000"/>
              </a:schemeClr>
            </a:solidFill>
          </a:ln>
        </p:spPr>
        <p:txBody>
          <a:bodyPr vert="horz" lIns="274320" tIns="18288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2000" dirty="0">
                <a:solidFill>
                  <a:schemeClr val="tx1"/>
                </a:solidFill>
              </a:rPr>
              <a:t> </a:t>
            </a:r>
            <a:r>
              <a:rPr lang="en-US" sz="2000" b="1" dirty="0">
                <a:solidFill>
                  <a:srgbClr val="196932"/>
                </a:solidFill>
              </a:rPr>
              <a:t>HTML5</a:t>
            </a:r>
            <a:r>
              <a:rPr lang="en-US" sz="2000" dirty="0">
                <a:solidFill>
                  <a:schemeClr val="tx1"/>
                </a:solidFill>
              </a:rPr>
              <a:t> has included </a:t>
            </a:r>
            <a:r>
              <a:rPr lang="en-US" sz="2000" b="1" dirty="0">
                <a:solidFill>
                  <a:srgbClr val="196932"/>
                </a:solidFill>
              </a:rPr>
              <a:t>APIs</a:t>
            </a:r>
            <a:r>
              <a:rPr lang="en-US" sz="2000" dirty="0">
                <a:solidFill>
                  <a:schemeClr val="tx1"/>
                </a:solidFill>
              </a:rPr>
              <a:t>, hence additional plug-ins are not required for mobile browsers. </a:t>
            </a:r>
          </a:p>
          <a:p>
            <a:pPr marL="342900" indent="-342900">
              <a:lnSpc>
                <a:spcPct val="100000"/>
              </a:lnSpc>
              <a:buFont typeface="Arial" panose="020B0604020202020204" pitchFamily="34" charset="0"/>
              <a:buChar char="•"/>
            </a:pPr>
            <a:r>
              <a:rPr lang="en-US" sz="2000" dirty="0">
                <a:solidFill>
                  <a:schemeClr val="tx1"/>
                </a:solidFill>
              </a:rPr>
              <a:t>Mobile development is easier as knowledge of only </a:t>
            </a:r>
            <a:r>
              <a:rPr lang="en-US" sz="2000" b="1" dirty="0">
                <a:solidFill>
                  <a:srgbClr val="196932"/>
                </a:solidFill>
              </a:rPr>
              <a:t>HTML5, CSS</a:t>
            </a:r>
            <a:r>
              <a:rPr lang="en-US" sz="2000" dirty="0">
                <a:solidFill>
                  <a:schemeClr val="tx1"/>
                </a:solidFill>
              </a:rPr>
              <a:t>, and </a:t>
            </a:r>
            <a:r>
              <a:rPr lang="en-US" sz="2000" b="1" dirty="0">
                <a:solidFill>
                  <a:srgbClr val="196932"/>
                </a:solidFill>
              </a:rPr>
              <a:t>JavaScript</a:t>
            </a:r>
            <a:r>
              <a:rPr lang="en-US" sz="2000" b="1" dirty="0">
                <a:solidFill>
                  <a:schemeClr val="tx1"/>
                </a:solidFill>
              </a:rPr>
              <a:t> </a:t>
            </a:r>
            <a:r>
              <a:rPr lang="en-US" sz="2000" dirty="0">
                <a:solidFill>
                  <a:schemeClr val="tx1"/>
                </a:solidFill>
              </a:rPr>
              <a:t>is majorly required. </a:t>
            </a:r>
          </a:p>
          <a:p>
            <a:pPr marL="342900" indent="-342900">
              <a:lnSpc>
                <a:spcPct val="100000"/>
              </a:lnSpc>
              <a:buFont typeface="Arial" panose="020B0604020202020204" pitchFamily="34" charset="0"/>
              <a:buChar char="•"/>
            </a:pPr>
            <a:r>
              <a:rPr lang="en-US" sz="2000" dirty="0">
                <a:solidFill>
                  <a:schemeClr val="tx1"/>
                </a:solidFill>
              </a:rPr>
              <a:t>There is a rising growth of </a:t>
            </a:r>
            <a:r>
              <a:rPr lang="en-US" sz="2000" b="1" dirty="0">
                <a:solidFill>
                  <a:srgbClr val="196932"/>
                </a:solidFill>
              </a:rPr>
              <a:t>HTML5</a:t>
            </a:r>
            <a:r>
              <a:rPr lang="en-US" sz="2000" dirty="0">
                <a:solidFill>
                  <a:schemeClr val="tx1"/>
                </a:solidFill>
              </a:rPr>
              <a:t> for mobile applications due to its enhanced compatibility. </a:t>
            </a:r>
          </a:p>
          <a:p>
            <a:pPr marL="342900" indent="-342900">
              <a:lnSpc>
                <a:spcPct val="100000"/>
              </a:lnSpc>
              <a:buFont typeface="Arial" panose="020B0604020202020204" pitchFamily="34" charset="0"/>
              <a:buChar char="•"/>
            </a:pPr>
            <a:r>
              <a:rPr lang="en-US" sz="2000" b="1" dirty="0">
                <a:solidFill>
                  <a:srgbClr val="196932"/>
                </a:solidFill>
              </a:rPr>
              <a:t>HTML5</a:t>
            </a:r>
            <a:r>
              <a:rPr lang="en-US" sz="2000" dirty="0">
                <a:solidFill>
                  <a:schemeClr val="tx1"/>
                </a:solidFill>
              </a:rPr>
              <a:t> is compatible with most operating </a:t>
            </a:r>
          </a:p>
          <a:p>
            <a:pPr marL="342900" indent="-342900">
              <a:lnSpc>
                <a:spcPct val="100000"/>
              </a:lnSpc>
              <a:buFont typeface="Arial" panose="020B0604020202020204" pitchFamily="34" charset="0"/>
              <a:buChar char="•"/>
            </a:pPr>
            <a:r>
              <a:rPr lang="en-US" sz="2000" dirty="0">
                <a:solidFill>
                  <a:schemeClr val="tx1"/>
                </a:solidFill>
              </a:rPr>
              <a:t>The </a:t>
            </a:r>
            <a:r>
              <a:rPr lang="en-US" sz="2000" b="1" dirty="0">
                <a:solidFill>
                  <a:srgbClr val="196932"/>
                </a:solidFill>
              </a:rPr>
              <a:t>HTML5-based</a:t>
            </a:r>
            <a:r>
              <a:rPr lang="en-US" sz="2000" dirty="0">
                <a:solidFill>
                  <a:schemeClr val="tx1"/>
                </a:solidFill>
              </a:rPr>
              <a:t> mobile applications can run on browsers of </a:t>
            </a:r>
            <a:r>
              <a:rPr lang="en-US" sz="2000" b="1" dirty="0">
                <a:solidFill>
                  <a:srgbClr val="196932"/>
                </a:solidFill>
              </a:rPr>
              <a:t>Android, 10S, Blackberry, Windows Phone</a:t>
            </a:r>
            <a:r>
              <a:rPr lang="en-US" sz="2000" dirty="0">
                <a:solidFill>
                  <a:schemeClr val="tx1"/>
                </a:solidFill>
              </a:rPr>
              <a:t>, and other mobile </a:t>
            </a:r>
            <a:r>
              <a:rPr lang="en-US" sz="2000" b="1" dirty="0">
                <a:solidFill>
                  <a:srgbClr val="196932"/>
                </a:solidFill>
              </a:rPr>
              <a:t>operating systems</a:t>
            </a:r>
            <a:r>
              <a:rPr lang="en-US" sz="2000" dirty="0">
                <a:solidFill>
                  <a:schemeClr val="tx1"/>
                </a:solidFill>
              </a:rPr>
              <a:t>.  </a:t>
            </a:r>
          </a:p>
          <a:p>
            <a:pPr marL="342900" indent="-342900">
              <a:lnSpc>
                <a:spcPct val="100000"/>
              </a:lnSpc>
              <a:buFont typeface="Arial" panose="020B0604020202020204" pitchFamily="34" charset="0"/>
              <a:buChar char="•"/>
            </a:pPr>
            <a:r>
              <a:rPr lang="en-US" sz="2000" dirty="0">
                <a:solidFill>
                  <a:schemeClr val="tx1"/>
                </a:solidFill>
              </a:rPr>
              <a:t>The development cost for creating applications in </a:t>
            </a:r>
            <a:r>
              <a:rPr lang="en-US" sz="2000" b="1" dirty="0">
                <a:solidFill>
                  <a:srgbClr val="196932"/>
                </a:solidFill>
              </a:rPr>
              <a:t>HTML5</a:t>
            </a:r>
            <a:r>
              <a:rPr lang="en-US" sz="2000" dirty="0">
                <a:solidFill>
                  <a:schemeClr val="tx1"/>
                </a:solidFill>
              </a:rPr>
              <a:t> is </a:t>
            </a:r>
            <a:r>
              <a:rPr lang="en-US" sz="2000" b="1" dirty="0">
                <a:solidFill>
                  <a:srgbClr val="196932"/>
                </a:solidFill>
              </a:rPr>
              <a:t>low</a:t>
            </a:r>
            <a:r>
              <a:rPr lang="en-US" sz="2000" dirty="0">
                <a:solidFill>
                  <a:schemeClr val="tx1"/>
                </a:solidFill>
              </a:rPr>
              <a:t>. </a:t>
            </a:r>
          </a:p>
          <a:p>
            <a:pPr marL="342900" indent="-342900">
              <a:lnSpc>
                <a:spcPct val="100000"/>
              </a:lnSpc>
              <a:buFont typeface="Arial" panose="020B0604020202020204" pitchFamily="34" charset="0"/>
              <a:buChar char="•"/>
            </a:pPr>
            <a:r>
              <a:rPr lang="en-US" sz="2000" dirty="0">
                <a:solidFill>
                  <a:schemeClr val="tx1"/>
                </a:solidFill>
              </a:rPr>
              <a:t>Applications based on location and maps will have greater support in </a:t>
            </a:r>
            <a:r>
              <a:rPr lang="en-US" sz="2000" b="1" dirty="0">
                <a:solidFill>
                  <a:srgbClr val="196932"/>
                </a:solidFill>
              </a:rPr>
              <a:t>HTML5</a:t>
            </a:r>
            <a:r>
              <a:rPr lang="en-US" sz="2000" dirty="0">
                <a:solidFill>
                  <a:schemeClr val="tx1"/>
                </a:solidFill>
              </a:rPr>
              <a:t>. </a:t>
            </a:r>
          </a:p>
          <a:p>
            <a:pPr marL="342900" indent="-342900">
              <a:lnSpc>
                <a:spcPct val="100000"/>
              </a:lnSpc>
              <a:buFont typeface="Arial" panose="020B0604020202020204" pitchFamily="34" charset="0"/>
              <a:buChar char="•"/>
            </a:pPr>
            <a:r>
              <a:rPr lang="en-US" sz="2000" dirty="0">
                <a:solidFill>
                  <a:schemeClr val="tx1"/>
                </a:solidFill>
              </a:rPr>
              <a:t>Third-party programs are not required in </a:t>
            </a:r>
            <a:r>
              <a:rPr lang="en-US" sz="2000" b="1" dirty="0">
                <a:solidFill>
                  <a:srgbClr val="196932"/>
                </a:solidFill>
              </a:rPr>
              <a:t>HTML5</a:t>
            </a:r>
            <a:r>
              <a:rPr lang="en-US" sz="2000" dirty="0">
                <a:solidFill>
                  <a:schemeClr val="tx1"/>
                </a:solidFill>
              </a:rPr>
              <a:t>. </a:t>
            </a:r>
          </a:p>
        </p:txBody>
      </p:sp>
      <p:sp>
        <p:nvSpPr>
          <p:cNvPr id="16" name="Title 1">
            <a:extLst>
              <a:ext uri="{FF2B5EF4-FFF2-40B4-BE49-F238E27FC236}">
                <a16:creationId xmlns:a16="http://schemas.microsoft.com/office/drawing/2014/main" id="{C9D85D75-4566-4F20-B996-43E74F6AD7B4}"/>
              </a:ext>
            </a:extLst>
          </p:cNvPr>
          <p:cNvSpPr txBox="1">
            <a:spLocks/>
          </p:cNvSpPr>
          <p:nvPr/>
        </p:nvSpPr>
        <p:spPr>
          <a:xfrm>
            <a:off x="0" y="0"/>
            <a:ext cx="6095999" cy="863601"/>
          </a:xfrm>
          <a:prstGeom prst="rect">
            <a:avLst/>
          </a:prstGeom>
          <a:solidFill>
            <a:schemeClr val="accent3">
              <a:lumMod val="50000"/>
              <a:alpha val="80000"/>
            </a:schemeClr>
          </a:solidFill>
        </p:spPr>
        <p:txBody>
          <a:bodyPr vert="horz" lIns="182880" tIns="9144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Benefits of HTML5 in Mobile Development</a:t>
            </a:r>
          </a:p>
        </p:txBody>
      </p:sp>
      <p:grpSp>
        <p:nvGrpSpPr>
          <p:cNvPr id="8" name="Group 7">
            <a:extLst>
              <a:ext uri="{FF2B5EF4-FFF2-40B4-BE49-F238E27FC236}">
                <a16:creationId xmlns:a16="http://schemas.microsoft.com/office/drawing/2014/main" id="{5EC40C94-E76C-41D4-8B46-6324DD508605}"/>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9" name="Freeform: Shape 8" title="triangles">
              <a:extLst>
                <a:ext uri="{FF2B5EF4-FFF2-40B4-BE49-F238E27FC236}">
                  <a16:creationId xmlns:a16="http://schemas.microsoft.com/office/drawing/2014/main" id="{800EEC22-5ED0-4D0E-9406-ECF77355BB3A}"/>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1" name="Freeform: Shape 10" title="triangles">
              <a:extLst>
                <a:ext uri="{FF2B5EF4-FFF2-40B4-BE49-F238E27FC236}">
                  <a16:creationId xmlns:a16="http://schemas.microsoft.com/office/drawing/2014/main" id="{58615CA8-DAFB-4351-B909-FA69F0092D48}"/>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ED6D5B86-A6AD-459E-9354-796A62EB21B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F1320E1A-00BC-462B-BA9B-8CB1147F41D0}"/>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4E2B6919-C930-42DA-B214-B807D4B477B2}"/>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5CEA57FA-B5A9-484A-B87F-A7257D4153E5}"/>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92AE2755-0274-46FD-8C17-32A70212C7B2}"/>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BFA2F7E1-9EC6-43DE-80CD-5E0D20FF9B23}"/>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C9C5B4E0-819C-4C58-8E55-96E4CF22227B}"/>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C578C5D-7E99-4A3E-9E25-4406CD6CF2A1}"/>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E1D908B6-2C1A-4E37-9429-CE886B28276B}"/>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8712A497-E758-4470-B190-F96BB6708CCC}"/>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6EA1918E-FC73-4E4C-B379-4FB5EDD711A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DF933F90-D718-4EFC-BA7A-666C80A98809}"/>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66610631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73</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grpSp>
        <p:nvGrpSpPr>
          <p:cNvPr id="6" name="Group 5">
            <a:extLst>
              <a:ext uri="{FF2B5EF4-FFF2-40B4-BE49-F238E27FC236}">
                <a16:creationId xmlns:a16="http://schemas.microsoft.com/office/drawing/2014/main" id="{2968B032-4983-4523-BCAB-074AAC2C900A}"/>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7" name="Freeform: Shape 6" title="triangles">
              <a:extLst>
                <a:ext uri="{FF2B5EF4-FFF2-40B4-BE49-F238E27FC236}">
                  <a16:creationId xmlns:a16="http://schemas.microsoft.com/office/drawing/2014/main" id="{312FB3B4-D6AF-4279-8AC2-194FE79E0AD9}"/>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8" name="Freeform: Shape 7" title="triangles">
              <a:extLst>
                <a:ext uri="{FF2B5EF4-FFF2-40B4-BE49-F238E27FC236}">
                  <a16:creationId xmlns:a16="http://schemas.microsoft.com/office/drawing/2014/main" id="{13CBF115-F793-4B85-8986-3AC742D555FE}"/>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9" name="Freeform: Shape 8" title="triangles">
              <a:extLst>
                <a:ext uri="{FF2B5EF4-FFF2-40B4-BE49-F238E27FC236}">
                  <a16:creationId xmlns:a16="http://schemas.microsoft.com/office/drawing/2014/main" id="{6BAA76C9-9D9B-49E9-A8B4-8CAC342EF6F9}"/>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1" name="Freeform: Shape 10" title="triangles">
              <a:extLst>
                <a:ext uri="{FF2B5EF4-FFF2-40B4-BE49-F238E27FC236}">
                  <a16:creationId xmlns:a16="http://schemas.microsoft.com/office/drawing/2014/main" id="{5CB24099-9486-4435-B665-90F4A903800F}"/>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17007483-9D4B-495B-82CE-DD802E1D67E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6" name="Freeform: Shape 15" title="triangles">
              <a:extLst>
                <a:ext uri="{FF2B5EF4-FFF2-40B4-BE49-F238E27FC236}">
                  <a16:creationId xmlns:a16="http://schemas.microsoft.com/office/drawing/2014/main" id="{E4A511E9-0248-460F-A4D7-7365634A3CD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121CF9DE-AC73-46E0-93EE-524D9D8EE761}"/>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4C1F3A4D-9F2E-4062-A481-EB9B16A39529}"/>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7BD4AA50-67F0-41FD-A52F-E239F57CF136}"/>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4AD1CE4B-3C65-49C5-A2AA-D63AE2BBF4B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50E84BD4-641D-4AB4-B619-83C6A5B3D82B}"/>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0F3D8980-1366-41C9-894D-D511BF5EA088}"/>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E429492F-8C3E-47FA-BC52-79B5469A8E1C}"/>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46D6E8B1-1E52-4D05-A1D6-2550B851B6E6}"/>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151851638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10024" y="6324700"/>
            <a:ext cx="404176"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74</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6" name="Title 1">
            <a:extLst>
              <a:ext uri="{FF2B5EF4-FFF2-40B4-BE49-F238E27FC236}">
                <a16:creationId xmlns:a16="http://schemas.microsoft.com/office/drawing/2014/main" id="{9F68DE1D-EC48-460A-8710-815414249B06}"/>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Basic Tags</a:t>
            </a:r>
          </a:p>
        </p:txBody>
      </p:sp>
      <p:grpSp>
        <p:nvGrpSpPr>
          <p:cNvPr id="7" name="Group 6">
            <a:extLst>
              <a:ext uri="{FF2B5EF4-FFF2-40B4-BE49-F238E27FC236}">
                <a16:creationId xmlns:a16="http://schemas.microsoft.com/office/drawing/2014/main" id="{20EFD727-D863-414C-A693-22FFBC33E0AF}"/>
              </a:ext>
            </a:extLst>
          </p:cNvPr>
          <p:cNvGrpSpPr/>
          <p:nvPr/>
        </p:nvGrpSpPr>
        <p:grpSpPr>
          <a:xfrm>
            <a:off x="290405" y="1257300"/>
            <a:ext cx="5800800" cy="4922878"/>
            <a:chOff x="290405" y="1257300"/>
            <a:chExt cx="5800800" cy="4922878"/>
          </a:xfrm>
        </p:grpSpPr>
        <p:sp>
          <p:nvSpPr>
            <p:cNvPr id="8" name="Subtitle 6">
              <a:extLst>
                <a:ext uri="{FF2B5EF4-FFF2-40B4-BE49-F238E27FC236}">
                  <a16:creationId xmlns:a16="http://schemas.microsoft.com/office/drawing/2014/main" id="{44BD79B8-41B1-4B87-A6D7-88A5C5B6D94B}"/>
                </a:ext>
              </a:extLst>
            </p:cNvPr>
            <p:cNvSpPr txBox="1">
              <a:spLocks/>
            </p:cNvSpPr>
            <p:nvPr/>
          </p:nvSpPr>
          <p:spPr>
            <a:xfrm>
              <a:off x="290405" y="2120901"/>
              <a:ext cx="5800800" cy="4059277"/>
            </a:xfrm>
            <a:prstGeom prst="rect">
              <a:avLst/>
            </a:prstGeom>
            <a:solidFill>
              <a:schemeClr val="accent3">
                <a:lumMod val="60000"/>
                <a:lumOff val="40000"/>
                <a:alpha val="85000"/>
              </a:schemeClr>
            </a:solidFill>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1400" b="1" dirty="0">
                <a:solidFill>
                  <a:schemeClr val="accent3">
                    <a:lumMod val="75000"/>
                  </a:schemeClr>
                </a:solidFill>
              </a:endParaRPr>
            </a:p>
          </p:txBody>
        </p:sp>
        <p:sp>
          <p:nvSpPr>
            <p:cNvPr id="9" name="Title 1">
              <a:extLst>
                <a:ext uri="{FF2B5EF4-FFF2-40B4-BE49-F238E27FC236}">
                  <a16:creationId xmlns:a16="http://schemas.microsoft.com/office/drawing/2014/main" id="{1FEA1468-8A61-46BE-95D7-E7FFBAAB5DAF}"/>
                </a:ext>
              </a:extLst>
            </p:cNvPr>
            <p:cNvSpPr txBox="1">
              <a:spLocks/>
            </p:cNvSpPr>
            <p:nvPr/>
          </p:nvSpPr>
          <p:spPr>
            <a:xfrm>
              <a:off x="290406" y="1257300"/>
              <a:ext cx="5800799"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BODY</a:t>
              </a:r>
            </a:p>
          </p:txBody>
        </p:sp>
      </p:grpSp>
      <p:grpSp>
        <p:nvGrpSpPr>
          <p:cNvPr id="11" name="Group 10">
            <a:extLst>
              <a:ext uri="{FF2B5EF4-FFF2-40B4-BE49-F238E27FC236}">
                <a16:creationId xmlns:a16="http://schemas.microsoft.com/office/drawing/2014/main" id="{0A33AF4F-608D-4AC7-875C-BFE8528D1DF3}"/>
              </a:ext>
            </a:extLst>
          </p:cNvPr>
          <p:cNvGrpSpPr/>
          <p:nvPr/>
        </p:nvGrpSpPr>
        <p:grpSpPr>
          <a:xfrm>
            <a:off x="6134100" y="1257300"/>
            <a:ext cx="5800800" cy="4922878"/>
            <a:chOff x="290405" y="1257300"/>
            <a:chExt cx="5800800" cy="4922878"/>
          </a:xfrm>
        </p:grpSpPr>
        <p:sp>
          <p:nvSpPr>
            <p:cNvPr id="15" name="Subtitle 6">
              <a:extLst>
                <a:ext uri="{FF2B5EF4-FFF2-40B4-BE49-F238E27FC236}">
                  <a16:creationId xmlns:a16="http://schemas.microsoft.com/office/drawing/2014/main" id="{A0C15AFA-BD52-4963-B2CB-6F86470DC508}"/>
                </a:ext>
              </a:extLst>
            </p:cNvPr>
            <p:cNvSpPr txBox="1">
              <a:spLocks/>
            </p:cNvSpPr>
            <p:nvPr/>
          </p:nvSpPr>
          <p:spPr>
            <a:xfrm>
              <a:off x="290405" y="2120901"/>
              <a:ext cx="5800800" cy="4059277"/>
            </a:xfrm>
            <a:prstGeom prst="rect">
              <a:avLst/>
            </a:prstGeom>
            <a:solidFill>
              <a:schemeClr val="accent3">
                <a:lumMod val="60000"/>
                <a:lumOff val="40000"/>
                <a:alpha val="85000"/>
              </a:schemeClr>
            </a:solidFill>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endParaRPr lang="en-US" sz="1400" b="1" dirty="0">
                <a:solidFill>
                  <a:schemeClr val="accent3">
                    <a:lumMod val="75000"/>
                  </a:schemeClr>
                </a:solidFill>
              </a:endParaRPr>
            </a:p>
          </p:txBody>
        </p:sp>
        <p:sp>
          <p:nvSpPr>
            <p:cNvPr id="16" name="Title 1">
              <a:extLst>
                <a:ext uri="{FF2B5EF4-FFF2-40B4-BE49-F238E27FC236}">
                  <a16:creationId xmlns:a16="http://schemas.microsoft.com/office/drawing/2014/main" id="{BF799F75-E8EF-422D-814B-10C08ECB1793}"/>
                </a:ext>
              </a:extLst>
            </p:cNvPr>
            <p:cNvSpPr txBox="1">
              <a:spLocks/>
            </p:cNvSpPr>
            <p:nvPr/>
          </p:nvSpPr>
          <p:spPr>
            <a:xfrm>
              <a:off x="290406" y="1257300"/>
              <a:ext cx="5800799"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endPar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endParaRPr>
            </a:p>
          </p:txBody>
        </p:sp>
      </p:grpSp>
      <p:grpSp>
        <p:nvGrpSpPr>
          <p:cNvPr id="17" name="Group 16">
            <a:extLst>
              <a:ext uri="{FF2B5EF4-FFF2-40B4-BE49-F238E27FC236}">
                <a16:creationId xmlns:a16="http://schemas.microsoft.com/office/drawing/2014/main" id="{53FC7310-1F7D-4B1B-A7EC-0DC3A36FA61C}"/>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8" name="Freeform: Shape 17" title="triangles">
              <a:extLst>
                <a:ext uri="{FF2B5EF4-FFF2-40B4-BE49-F238E27FC236}">
                  <a16:creationId xmlns:a16="http://schemas.microsoft.com/office/drawing/2014/main" id="{4FC0D169-6885-4DF6-BE37-AB86F888783A}"/>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31E56882-5445-4B33-AF2A-7BEED609ABDD}"/>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A98B5597-5267-4D47-84C6-F5B373ADED99}"/>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8B9838E5-5FB8-45BE-BFAE-0B3281A30D6C}"/>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0C8D31CB-867B-43D5-8CCF-A6A9D76916CA}"/>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E83F6D90-C4D9-412E-ABB6-EF64591B7AC8}"/>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63B19B08-91BD-4436-9B35-6D770F186440}"/>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1686DD8A-CD51-4F05-A644-E006EC7D422B}"/>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513D4B7B-07AB-40D2-B0AE-9E856B02555F}"/>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6F586231-2578-45E5-9D72-5FC96E73F24D}"/>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2D29355-E022-4765-981B-91FA215EEB78}"/>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7739447D-69F3-4A19-B1DE-A12BB15691C2}"/>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86EF8A59-650C-48D7-99F8-AD0261650F5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1B948955-8E7C-4565-B556-DE5078E45BC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348215379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C751609A-8ADF-48F8-B39E-67B6507B7D59}"/>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Introduction</a:t>
            </a:r>
          </a:p>
        </p:txBody>
      </p:sp>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75</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grpSp>
        <p:nvGrpSpPr>
          <p:cNvPr id="2" name="Group 1">
            <a:extLst>
              <a:ext uri="{FF2B5EF4-FFF2-40B4-BE49-F238E27FC236}">
                <a16:creationId xmlns:a16="http://schemas.microsoft.com/office/drawing/2014/main" id="{4B26B130-B9F2-47DF-82A2-52303170BF44}"/>
              </a:ext>
            </a:extLst>
          </p:cNvPr>
          <p:cNvGrpSpPr/>
          <p:nvPr/>
        </p:nvGrpSpPr>
        <p:grpSpPr>
          <a:xfrm>
            <a:off x="290406" y="1257300"/>
            <a:ext cx="5800152" cy="4922876"/>
            <a:chOff x="290406" y="1951632"/>
            <a:chExt cx="5866745" cy="3934512"/>
          </a:xfrm>
        </p:grpSpPr>
        <p:sp>
          <p:nvSpPr>
            <p:cNvPr id="17" name="Title 1">
              <a:extLst>
                <a:ext uri="{FF2B5EF4-FFF2-40B4-BE49-F238E27FC236}">
                  <a16:creationId xmlns:a16="http://schemas.microsoft.com/office/drawing/2014/main" id="{5176F641-FAAA-4B7F-9BE6-0C359B299A0E}"/>
                </a:ext>
              </a:extLst>
            </p:cNvPr>
            <p:cNvSpPr txBox="1">
              <a:spLocks/>
            </p:cNvSpPr>
            <p:nvPr/>
          </p:nvSpPr>
          <p:spPr>
            <a:xfrm>
              <a:off x="290406" y="1951632"/>
              <a:ext cx="5860215" cy="988787"/>
            </a:xfrm>
            <a:prstGeom prst="rect">
              <a:avLst/>
            </a:prstGeom>
            <a:solidFill>
              <a:schemeClr val="accent3">
                <a:lumMod val="40000"/>
                <a:lumOff val="6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4800" b="1" dirty="0">
                  <a:solidFill>
                    <a:schemeClr val="accent3">
                      <a:lumMod val="50000"/>
                    </a:schemeClr>
                  </a:solidFill>
                  <a:latin typeface="+mn-lt"/>
                </a:rPr>
                <a:t>Proofing</a:t>
              </a:r>
              <a:endParaRPr kumimoji="0" lang="en-US" sz="4800" b="1" i="0" u="none" strike="noStrike" kern="1200" cap="none" spc="-150" normalizeH="0" baseline="0" noProof="0" dirty="0">
                <a:ln>
                  <a:noFill/>
                </a:ln>
                <a:solidFill>
                  <a:schemeClr val="accent3">
                    <a:lumMod val="50000"/>
                  </a:schemeClr>
                </a:solidFill>
                <a:effectLst/>
                <a:uLnTx/>
                <a:uFillTx/>
                <a:latin typeface="+mn-lt"/>
                <a:ea typeface="+mj-ea"/>
                <a:cs typeface="+mj-cs"/>
              </a:endParaRPr>
            </a:p>
          </p:txBody>
        </p:sp>
        <p:sp>
          <p:nvSpPr>
            <p:cNvPr id="18" name="Title 1">
              <a:extLst>
                <a:ext uri="{FF2B5EF4-FFF2-40B4-BE49-F238E27FC236}">
                  <a16:creationId xmlns:a16="http://schemas.microsoft.com/office/drawing/2014/main" id="{43B3BF63-7BBF-4C02-8A1F-05E519C5024C}"/>
                </a:ext>
              </a:extLst>
            </p:cNvPr>
            <p:cNvSpPr txBox="1">
              <a:spLocks/>
            </p:cNvSpPr>
            <p:nvPr/>
          </p:nvSpPr>
          <p:spPr>
            <a:xfrm>
              <a:off x="290407" y="2932486"/>
              <a:ext cx="5861304" cy="988787"/>
            </a:xfrm>
            <a:prstGeom prst="rect">
              <a:avLst/>
            </a:prstGeom>
            <a:solidFill>
              <a:schemeClr val="accent3">
                <a:lumMod val="5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800" b="1" i="0" u="none" strike="noStrike" kern="1200" cap="none" spc="-150" normalizeH="0" baseline="0" noProof="0" dirty="0">
                  <a:ln>
                    <a:noFill/>
                  </a:ln>
                  <a:solidFill>
                    <a:schemeClr val="accent3">
                      <a:lumMod val="40000"/>
                      <a:lumOff val="60000"/>
                    </a:schemeClr>
                  </a:solidFill>
                  <a:effectLst/>
                  <a:uLnTx/>
                  <a:uFillTx/>
                  <a:latin typeface="+mn-lt"/>
                  <a:ea typeface="+mj-ea"/>
                  <a:cs typeface="+mj-cs"/>
                </a:rPr>
                <a:t>Speech</a:t>
              </a:r>
            </a:p>
          </p:txBody>
        </p:sp>
        <p:sp>
          <p:nvSpPr>
            <p:cNvPr id="21" name="Title 1">
              <a:extLst>
                <a:ext uri="{FF2B5EF4-FFF2-40B4-BE49-F238E27FC236}">
                  <a16:creationId xmlns:a16="http://schemas.microsoft.com/office/drawing/2014/main" id="{D63735F7-002E-4912-9B7F-5938A3C0B1C5}"/>
                </a:ext>
              </a:extLst>
            </p:cNvPr>
            <p:cNvSpPr txBox="1">
              <a:spLocks/>
            </p:cNvSpPr>
            <p:nvPr/>
          </p:nvSpPr>
          <p:spPr>
            <a:xfrm>
              <a:off x="295847" y="3916503"/>
              <a:ext cx="5861304" cy="988787"/>
            </a:xfrm>
            <a:prstGeom prst="rect">
              <a:avLst/>
            </a:prstGeom>
            <a:solidFill>
              <a:schemeClr val="accent3">
                <a:lumMod val="40000"/>
                <a:lumOff val="6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4800" b="1" dirty="0">
                  <a:solidFill>
                    <a:schemeClr val="accent3">
                      <a:lumMod val="50000"/>
                    </a:schemeClr>
                  </a:solidFill>
                  <a:latin typeface="+mn-lt"/>
                </a:rPr>
                <a:t>Proofing</a:t>
              </a:r>
              <a:endParaRPr kumimoji="0" lang="en-US" sz="4800" b="1" i="0" u="none" strike="noStrike" kern="1200" cap="none" spc="-150" normalizeH="0" baseline="0" noProof="0" dirty="0">
                <a:ln>
                  <a:noFill/>
                </a:ln>
                <a:solidFill>
                  <a:schemeClr val="accent3">
                    <a:lumMod val="50000"/>
                  </a:schemeClr>
                </a:solidFill>
                <a:effectLst/>
                <a:uLnTx/>
                <a:uFillTx/>
                <a:latin typeface="+mn-lt"/>
                <a:ea typeface="+mj-ea"/>
                <a:cs typeface="+mj-cs"/>
              </a:endParaRPr>
            </a:p>
          </p:txBody>
        </p:sp>
        <p:sp>
          <p:nvSpPr>
            <p:cNvPr id="22" name="Title 1">
              <a:extLst>
                <a:ext uri="{FF2B5EF4-FFF2-40B4-BE49-F238E27FC236}">
                  <a16:creationId xmlns:a16="http://schemas.microsoft.com/office/drawing/2014/main" id="{0903D32C-90D4-4286-B4F6-0E167803F551}"/>
                </a:ext>
              </a:extLst>
            </p:cNvPr>
            <p:cNvSpPr txBox="1">
              <a:spLocks/>
            </p:cNvSpPr>
            <p:nvPr/>
          </p:nvSpPr>
          <p:spPr>
            <a:xfrm>
              <a:off x="295847" y="4897357"/>
              <a:ext cx="5861304" cy="988787"/>
            </a:xfrm>
            <a:prstGeom prst="rect">
              <a:avLst/>
            </a:prstGeom>
            <a:solidFill>
              <a:schemeClr val="accent3">
                <a:lumMod val="5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800" b="1" i="0" u="none" strike="noStrike" kern="1200" cap="none" spc="-150" normalizeH="0" baseline="0" noProof="0" dirty="0">
                  <a:ln>
                    <a:noFill/>
                  </a:ln>
                  <a:solidFill>
                    <a:schemeClr val="accent3">
                      <a:lumMod val="40000"/>
                      <a:lumOff val="60000"/>
                    </a:schemeClr>
                  </a:solidFill>
                  <a:effectLst/>
                  <a:uLnTx/>
                  <a:uFillTx/>
                  <a:latin typeface="+mn-lt"/>
                  <a:ea typeface="+mj-ea"/>
                  <a:cs typeface="+mj-cs"/>
                </a:rPr>
                <a:t>Speech</a:t>
              </a:r>
            </a:p>
          </p:txBody>
        </p:sp>
      </p:grpSp>
      <p:sp>
        <p:nvSpPr>
          <p:cNvPr id="25" name="Subtitle 6">
            <a:extLst>
              <a:ext uri="{FF2B5EF4-FFF2-40B4-BE49-F238E27FC236}">
                <a16:creationId xmlns:a16="http://schemas.microsoft.com/office/drawing/2014/main" id="{9251E8F6-633F-45EC-A938-71179753357F}"/>
              </a:ext>
            </a:extLst>
          </p:cNvPr>
          <p:cNvSpPr>
            <a:spLocks noGrp="1"/>
          </p:cNvSpPr>
          <p:nvPr>
            <p:ph type="subTitle" idx="1"/>
          </p:nvPr>
        </p:nvSpPr>
        <p:spPr>
          <a:xfrm>
            <a:off x="6096000" y="1257300"/>
            <a:ext cx="5800152" cy="4922877"/>
          </a:xfrm>
          <a:solidFill>
            <a:schemeClr val="accent3">
              <a:lumMod val="40000"/>
              <a:lumOff val="60000"/>
              <a:alpha val="85000"/>
            </a:schemeClr>
          </a:solidFill>
          <a:ln>
            <a:noFill/>
          </a:ln>
        </p:spPr>
        <p:txBody>
          <a:bodyPr/>
          <a:lstStyle/>
          <a:p>
            <a:pPr>
              <a:lnSpc>
                <a:spcPct val="100000"/>
              </a:lnSpc>
            </a:pPr>
            <a:endParaRPr lang="en-US" sz="1400" b="1" dirty="0">
              <a:solidFill>
                <a:schemeClr val="accent3">
                  <a:lumMod val="75000"/>
                </a:schemeClr>
              </a:solidFill>
            </a:endParaRPr>
          </a:p>
        </p:txBody>
      </p:sp>
      <p:grpSp>
        <p:nvGrpSpPr>
          <p:cNvPr id="15" name="Group 14">
            <a:extLst>
              <a:ext uri="{FF2B5EF4-FFF2-40B4-BE49-F238E27FC236}">
                <a16:creationId xmlns:a16="http://schemas.microsoft.com/office/drawing/2014/main" id="{9F02A689-BB77-44CB-99FB-4714733DA5AB}"/>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6" name="Freeform: Shape 15" title="triangles">
              <a:extLst>
                <a:ext uri="{FF2B5EF4-FFF2-40B4-BE49-F238E27FC236}">
                  <a16:creationId xmlns:a16="http://schemas.microsoft.com/office/drawing/2014/main" id="{6D0A7F69-054B-4C98-A923-D51ECA90FAB7}"/>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5CABDF31-655D-40BC-A665-C04B68AC14E8}"/>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BA6A412E-FAAF-42CB-9100-9AA890DA84EE}"/>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5F54B626-1BF3-4B12-AEA7-BF031F628434}"/>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065EA362-B5BB-4996-93DE-79B425E145F0}"/>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D6D61E29-16C2-4D41-B0D6-BCE3061B4022}"/>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D4989C90-4426-4945-B1A8-0726477BDC2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6FF43F28-83BF-47CA-BD84-8310135FEEC7}"/>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E2A29F11-DF0D-4E0A-A13F-EFEC1EA918C5}"/>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D92F3951-F474-4F10-84C1-A806866CE75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1" name="Freeform: Shape 30" title="triangles">
              <a:extLst>
                <a:ext uri="{FF2B5EF4-FFF2-40B4-BE49-F238E27FC236}">
                  <a16:creationId xmlns:a16="http://schemas.microsoft.com/office/drawing/2014/main" id="{A305F320-7963-4F75-9CAF-97964536CF9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2" name="Freeform: Shape 31" title="triangles">
              <a:extLst>
                <a:ext uri="{FF2B5EF4-FFF2-40B4-BE49-F238E27FC236}">
                  <a16:creationId xmlns:a16="http://schemas.microsoft.com/office/drawing/2014/main" id="{12A5E0A6-399B-4070-947A-6BD5DBDBE02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3" name="Freeform: Shape 32" title="triangles">
              <a:extLst>
                <a:ext uri="{FF2B5EF4-FFF2-40B4-BE49-F238E27FC236}">
                  <a16:creationId xmlns:a16="http://schemas.microsoft.com/office/drawing/2014/main" id="{52D7679A-E704-4341-A634-F4CAAF47BA90}"/>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4" name="Freeform: Shape 33" title="triangles">
              <a:extLst>
                <a:ext uri="{FF2B5EF4-FFF2-40B4-BE49-F238E27FC236}">
                  <a16:creationId xmlns:a16="http://schemas.microsoft.com/office/drawing/2014/main" id="{6DCBDAD9-E046-4C4A-91ED-03C9D732831B}"/>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211970187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C751609A-8ADF-48F8-B39E-67B6507B7D59}"/>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200" b="0" i="0" u="none" strike="noStrike" kern="1200" cap="none" spc="-150" normalizeH="0" baseline="0" noProof="0" dirty="0">
                <a:ln>
                  <a:noFill/>
                </a:ln>
                <a:solidFill>
                  <a:schemeClr val="accent3">
                    <a:lumMod val="60000"/>
                    <a:lumOff val="40000"/>
                  </a:schemeClr>
                </a:solidFill>
                <a:effectLst/>
                <a:uLnTx/>
                <a:uFillTx/>
                <a:latin typeface="Rockwell"/>
                <a:ea typeface="+mj-ea"/>
                <a:cs typeface="+mj-cs"/>
              </a:rPr>
              <a:t>Introduction</a:t>
            </a:r>
          </a:p>
        </p:txBody>
      </p:sp>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76</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6" name="Subtitle 6">
            <a:extLst>
              <a:ext uri="{FF2B5EF4-FFF2-40B4-BE49-F238E27FC236}">
                <a16:creationId xmlns:a16="http://schemas.microsoft.com/office/drawing/2014/main" id="{A8A06E51-D629-4FA0-964E-20541960F5C0}"/>
              </a:ext>
            </a:extLst>
          </p:cNvPr>
          <p:cNvSpPr txBox="1">
            <a:spLocks/>
          </p:cNvSpPr>
          <p:nvPr/>
        </p:nvSpPr>
        <p:spPr>
          <a:xfrm>
            <a:off x="6091206" y="1257300"/>
            <a:ext cx="5805594" cy="4922877"/>
          </a:xfrm>
          <a:prstGeom prst="rect">
            <a:avLst/>
          </a:prstGeom>
          <a:solidFill>
            <a:schemeClr val="accent3">
              <a:lumMod val="50000"/>
              <a:alpha val="85000"/>
            </a:schemeClr>
          </a:solidFill>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1400" b="1" dirty="0">
              <a:solidFill>
                <a:schemeClr val="accent3">
                  <a:lumMod val="75000"/>
                </a:schemeClr>
              </a:solidFill>
            </a:endParaRPr>
          </a:p>
        </p:txBody>
      </p:sp>
      <p:grpSp>
        <p:nvGrpSpPr>
          <p:cNvPr id="8" name="Group 7">
            <a:extLst>
              <a:ext uri="{FF2B5EF4-FFF2-40B4-BE49-F238E27FC236}">
                <a16:creationId xmlns:a16="http://schemas.microsoft.com/office/drawing/2014/main" id="{0EF9D69F-3633-4C67-BC61-084C47C4A942}"/>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9" name="Freeform: Shape 8" title="triangles">
              <a:extLst>
                <a:ext uri="{FF2B5EF4-FFF2-40B4-BE49-F238E27FC236}">
                  <a16:creationId xmlns:a16="http://schemas.microsoft.com/office/drawing/2014/main" id="{CE7F2F30-15FE-437E-9E7D-884A14FAEF20}"/>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5" name="Freeform: Shape 14" title="triangles">
              <a:extLst>
                <a:ext uri="{FF2B5EF4-FFF2-40B4-BE49-F238E27FC236}">
                  <a16:creationId xmlns:a16="http://schemas.microsoft.com/office/drawing/2014/main" id="{86E08F4E-F7B5-4808-9154-0A9DBB50B77C}"/>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7" name="Freeform: Shape 16" title="triangles">
              <a:extLst>
                <a:ext uri="{FF2B5EF4-FFF2-40B4-BE49-F238E27FC236}">
                  <a16:creationId xmlns:a16="http://schemas.microsoft.com/office/drawing/2014/main" id="{E7C939F8-5875-4103-A8E8-B6A8B4A53C93}"/>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AD61EEC1-43F0-4219-BD99-DCF6F3D02C5C}"/>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900E82F0-2A8A-4C1B-9103-BBBC4FBFCC21}"/>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4B30BCC7-4761-49D9-813C-FF4219F7F696}"/>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0FEEB629-350A-44C7-8D6F-F51AEAF5882F}"/>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B5EF5426-4EEB-4857-95E7-403C4C34C57C}"/>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D1BBC7E5-42DF-45CF-A23D-7938F458DCFF}"/>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477650FB-1B44-447A-AB11-61E135341E4B}"/>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0CBB19E-3D48-428E-B332-1939CD3EE2B3}"/>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0B831E93-7BCB-41CE-ACB3-2AA8E09178E0}"/>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21A741BB-AC1E-4E45-85A4-4326B40D1BFA}"/>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EF94E172-34E6-4FF9-AB0F-83B6A6DE83D3}"/>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Tree>
    <p:extLst>
      <p:ext uri="{BB962C8B-B14F-4D97-AF65-F5344CB8AC3E}">
        <p14:creationId xmlns:p14="http://schemas.microsoft.com/office/powerpoint/2010/main" val="401100573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182880" tIns="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lnSpc>
                <a:spcPct val="125000"/>
              </a:lnSpc>
              <a:defRPr/>
            </a:pPr>
            <a:r>
              <a:rPr lang="en-US" sz="3200" dirty="0">
                <a:solidFill>
                  <a:sysClr val="window" lastClr="FFFFFF"/>
                </a:solidFill>
                <a:latin typeface="Rockwell"/>
              </a:rPr>
              <a:t>Understanding the Pivot Table</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77</a:t>
            </a:fld>
            <a:endParaRPr lang="en-US" sz="1600" dirty="0"/>
          </a:p>
        </p:txBody>
      </p:sp>
      <p:sp>
        <p:nvSpPr>
          <p:cNvPr id="24" name="Title 1">
            <a:extLst>
              <a:ext uri="{FF2B5EF4-FFF2-40B4-BE49-F238E27FC236}">
                <a16:creationId xmlns:a16="http://schemas.microsoft.com/office/drawing/2014/main" id="{5CC09917-E582-4285-B1F0-978C681F42AF}"/>
              </a:ext>
            </a:extLst>
          </p:cNvPr>
          <p:cNvSpPr txBox="1">
            <a:spLocks/>
          </p:cNvSpPr>
          <p:nvPr/>
        </p:nvSpPr>
        <p:spPr>
          <a:xfrm>
            <a:off x="290413" y="1933960"/>
            <a:ext cx="5805592" cy="792032"/>
          </a:xfrm>
          <a:prstGeom prst="rect">
            <a:avLst/>
          </a:prstGeom>
          <a:solidFill>
            <a:srgbClr val="C00000">
              <a:alpha val="80000"/>
            </a:srgb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kumimoji="0" lang="en-US" sz="3200" i="0" u="none" strike="noStrike" kern="1200" cap="none" spc="-150" normalizeH="0" baseline="0" noProof="0" dirty="0">
                <a:ln>
                  <a:noFill/>
                </a:ln>
                <a:effectLst/>
                <a:uLnTx/>
                <a:uFillTx/>
                <a:latin typeface="+mn-lt"/>
                <a:ea typeface="+mj-ea"/>
                <a:cs typeface="+mj-cs"/>
              </a:rPr>
              <a:t>Explore the data</a:t>
            </a:r>
          </a:p>
        </p:txBody>
      </p:sp>
      <p:sp>
        <p:nvSpPr>
          <p:cNvPr id="44" name="Title 1">
            <a:extLst>
              <a:ext uri="{FF2B5EF4-FFF2-40B4-BE49-F238E27FC236}">
                <a16:creationId xmlns:a16="http://schemas.microsoft.com/office/drawing/2014/main" id="{4B96945E-B9AE-496F-A26A-CDE468438F59}"/>
              </a:ext>
            </a:extLst>
          </p:cNvPr>
          <p:cNvSpPr txBox="1">
            <a:spLocks/>
          </p:cNvSpPr>
          <p:nvPr/>
        </p:nvSpPr>
        <p:spPr>
          <a:xfrm>
            <a:off x="290412" y="2732716"/>
            <a:ext cx="5805592" cy="792032"/>
          </a:xfrm>
          <a:prstGeom prst="rect">
            <a:avLst/>
          </a:prstGeom>
          <a:solidFill>
            <a:schemeClr val="tx1">
              <a:lumMod val="75000"/>
              <a:lumOff val="25000"/>
              <a:alpha val="80000"/>
            </a:scheme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kumimoji="0" lang="en-US" sz="2400" i="0" u="none" strike="noStrike" kern="1200" cap="none" spc="-150" normalizeH="0" baseline="0" noProof="0" dirty="0">
                <a:ln>
                  <a:noFill/>
                </a:ln>
                <a:solidFill>
                  <a:srgbClr val="E8B012"/>
                </a:solidFill>
                <a:effectLst/>
                <a:uLnTx/>
                <a:uFillTx/>
                <a:latin typeface="+mn-lt"/>
                <a:ea typeface="+mj-ea"/>
                <a:cs typeface="+mj-cs"/>
              </a:rPr>
              <a:t>Change the form layout and field arrangement </a:t>
            </a:r>
          </a:p>
        </p:txBody>
      </p:sp>
      <p:sp>
        <p:nvSpPr>
          <p:cNvPr id="45" name="Title 1">
            <a:extLst>
              <a:ext uri="{FF2B5EF4-FFF2-40B4-BE49-F238E27FC236}">
                <a16:creationId xmlns:a16="http://schemas.microsoft.com/office/drawing/2014/main" id="{88891A40-5596-440A-A78F-21ADB9E03468}"/>
              </a:ext>
            </a:extLst>
          </p:cNvPr>
          <p:cNvSpPr txBox="1">
            <a:spLocks/>
          </p:cNvSpPr>
          <p:nvPr/>
        </p:nvSpPr>
        <p:spPr>
          <a:xfrm>
            <a:off x="290407" y="3509955"/>
            <a:ext cx="5805593" cy="813550"/>
          </a:xfrm>
          <a:prstGeom prst="rect">
            <a:avLst/>
          </a:prstGeom>
          <a:solidFill>
            <a:srgbClr val="C00000">
              <a:alpha val="80000"/>
            </a:srgb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kumimoji="0" lang="en-US" sz="2400" i="0" u="none" strike="noStrike" kern="1200" cap="none" spc="-150" normalizeH="0" baseline="0" noProof="0" dirty="0">
                <a:ln>
                  <a:noFill/>
                </a:ln>
                <a:effectLst/>
                <a:uLnTx/>
                <a:uFillTx/>
                <a:latin typeface="+mn-lt"/>
                <a:ea typeface="+mj-ea"/>
                <a:cs typeface="+mj-cs"/>
              </a:rPr>
              <a:t>Change the layout of columns, rows and subtotal</a:t>
            </a:r>
          </a:p>
        </p:txBody>
      </p:sp>
      <p:sp>
        <p:nvSpPr>
          <p:cNvPr id="46" name="Title 1">
            <a:extLst>
              <a:ext uri="{FF2B5EF4-FFF2-40B4-BE49-F238E27FC236}">
                <a16:creationId xmlns:a16="http://schemas.microsoft.com/office/drawing/2014/main" id="{82358931-C20E-454E-996B-9D7C8FAE0D4D}"/>
              </a:ext>
            </a:extLst>
          </p:cNvPr>
          <p:cNvSpPr txBox="1">
            <a:spLocks/>
          </p:cNvSpPr>
          <p:nvPr/>
        </p:nvSpPr>
        <p:spPr>
          <a:xfrm>
            <a:off x="290412" y="4323504"/>
            <a:ext cx="5805592" cy="792032"/>
          </a:xfrm>
          <a:prstGeom prst="rect">
            <a:avLst/>
          </a:prstGeom>
          <a:solidFill>
            <a:schemeClr val="tx1">
              <a:lumMod val="75000"/>
              <a:lumOff val="25000"/>
              <a:alpha val="80000"/>
            </a:scheme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kumimoji="0" lang="en-US" sz="2400" i="0" u="none" strike="noStrike" kern="1200" cap="none" spc="-150" normalizeH="0" baseline="0" noProof="0" dirty="0">
                <a:ln>
                  <a:noFill/>
                </a:ln>
                <a:solidFill>
                  <a:srgbClr val="E8B012"/>
                </a:solidFill>
                <a:effectLst/>
                <a:uLnTx/>
                <a:uFillTx/>
                <a:latin typeface="+mn-lt"/>
                <a:ea typeface="+mj-ea"/>
                <a:cs typeface="+mj-cs"/>
              </a:rPr>
              <a:t>Change the display of blanks and error</a:t>
            </a:r>
          </a:p>
        </p:txBody>
      </p:sp>
      <p:sp>
        <p:nvSpPr>
          <p:cNvPr id="47" name="Title 1">
            <a:extLst>
              <a:ext uri="{FF2B5EF4-FFF2-40B4-BE49-F238E27FC236}">
                <a16:creationId xmlns:a16="http://schemas.microsoft.com/office/drawing/2014/main" id="{092ABEDD-C89A-4D79-A895-A1759DCC6CDB}"/>
              </a:ext>
            </a:extLst>
          </p:cNvPr>
          <p:cNvSpPr txBox="1">
            <a:spLocks/>
          </p:cNvSpPr>
          <p:nvPr/>
        </p:nvSpPr>
        <p:spPr>
          <a:xfrm>
            <a:off x="290403" y="5115536"/>
            <a:ext cx="5805594" cy="800100"/>
          </a:xfrm>
          <a:prstGeom prst="rect">
            <a:avLst/>
          </a:prstGeom>
          <a:solidFill>
            <a:srgbClr val="C00000">
              <a:alpha val="80000"/>
            </a:srgb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800" dirty="0">
                <a:latin typeface="+mn-lt"/>
              </a:rPr>
              <a:t>Change the format</a:t>
            </a:r>
            <a:endParaRPr kumimoji="0" lang="en-US" sz="2800" i="0" u="none" strike="noStrike" kern="1200" cap="none" spc="-150" normalizeH="0" baseline="0" noProof="0" dirty="0">
              <a:ln>
                <a:noFill/>
              </a:ln>
              <a:effectLst/>
              <a:uLnTx/>
              <a:uFillTx/>
              <a:latin typeface="+mn-lt"/>
              <a:ea typeface="+mj-ea"/>
              <a:cs typeface="+mj-cs"/>
            </a:endParaRPr>
          </a:p>
        </p:txBody>
      </p:sp>
      <p:pic>
        <p:nvPicPr>
          <p:cNvPr id="3" name="Picture 2">
            <a:extLst>
              <a:ext uri="{FF2B5EF4-FFF2-40B4-BE49-F238E27FC236}">
                <a16:creationId xmlns:a16="http://schemas.microsoft.com/office/drawing/2014/main" id="{EE0C96DD-7EF9-4354-A2FA-E54ACFF47834}"/>
              </a:ext>
            </a:extLst>
          </p:cNvPr>
          <p:cNvPicPr>
            <a:picLocks noChangeAspect="1"/>
          </p:cNvPicPr>
          <p:nvPr/>
        </p:nvPicPr>
        <p:blipFill rotWithShape="1">
          <a:blip r:embed="rId3"/>
          <a:srcRect l="-1" t="1" r="447" b="4899"/>
          <a:stretch/>
        </p:blipFill>
        <p:spPr>
          <a:xfrm>
            <a:off x="6091681" y="1931944"/>
            <a:ext cx="5805592" cy="3983691"/>
          </a:xfrm>
          <a:prstGeom prst="rect">
            <a:avLst/>
          </a:prstGeom>
        </p:spPr>
      </p:pic>
    </p:spTree>
    <p:extLst>
      <p:ext uri="{BB962C8B-B14F-4D97-AF65-F5344CB8AC3E}">
        <p14:creationId xmlns:p14="http://schemas.microsoft.com/office/powerpoint/2010/main" val="347923049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8214"/>
            <a:ext cx="4203700" cy="1548751"/>
          </a:xfrm>
          <a:prstGeom prst="rect">
            <a:avLst/>
          </a:prstGeom>
          <a:solidFill>
            <a:sysClr val="windowText" lastClr="000000">
              <a:alpha val="80000"/>
            </a:sysClr>
          </a:solidFill>
        </p:spPr>
        <p:txBody>
          <a:bodyPr vert="horz" lIns="432000" tIns="0" rIns="43200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150" normalizeH="0" baseline="0" noProof="0" dirty="0">
                <a:ln>
                  <a:noFill/>
                </a:ln>
                <a:solidFill>
                  <a:sysClr val="window" lastClr="FFFFFF"/>
                </a:solidFill>
                <a:effectLst/>
                <a:uLnTx/>
                <a:uFillTx/>
                <a:latin typeface="Rockwell"/>
                <a:ea typeface="+mj-ea"/>
                <a:cs typeface="+mj-cs"/>
              </a:rPr>
              <a:t>Changing the Form Layout and Field Arrangement [1-4]</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80262" y="6324700"/>
            <a:ext cx="449196" cy="501650"/>
          </a:xfrm>
        </p:spPr>
        <p:txBody>
          <a:bodyPr/>
          <a:lstStyle/>
          <a:p>
            <a:fld id="{4235393F-43BC-4DA1-95C5-42FF02D00EA6}" type="slidenum">
              <a:rPr lang="en-US" sz="1600" smtClean="0"/>
              <a:t>78</a:t>
            </a:fld>
            <a:endParaRPr lang="en-US" sz="1600" dirty="0"/>
          </a:p>
        </p:txBody>
      </p:sp>
      <p:sp>
        <p:nvSpPr>
          <p:cNvPr id="57" name="Title 1">
            <a:extLst>
              <a:ext uri="{FF2B5EF4-FFF2-40B4-BE49-F238E27FC236}">
                <a16:creationId xmlns:a16="http://schemas.microsoft.com/office/drawing/2014/main" id="{F3409363-7CC3-448B-94C9-6A241DBAEA30}"/>
              </a:ext>
            </a:extLst>
          </p:cNvPr>
          <p:cNvSpPr txBox="1">
            <a:spLocks/>
          </p:cNvSpPr>
          <p:nvPr/>
        </p:nvSpPr>
        <p:spPr>
          <a:xfrm>
            <a:off x="290407" y="1915401"/>
            <a:ext cx="3913294" cy="3963946"/>
          </a:xfrm>
          <a:prstGeom prst="rect">
            <a:avLst/>
          </a:prstGeom>
          <a:solidFill>
            <a:schemeClr val="bg1">
              <a:lumMod val="65000"/>
              <a:alpha val="80000"/>
            </a:schemeClr>
          </a:solidFill>
        </p:spPr>
        <p:txBody>
          <a:bodyPr vert="horz" lIns="182880" tIns="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dirty="0">
                <a:solidFill>
                  <a:schemeClr val="tx1"/>
                </a:solidFill>
                <a:latin typeface="+mn-lt"/>
              </a:rPr>
              <a:t>Change the table format form:</a:t>
            </a:r>
          </a:p>
          <a:p>
            <a:pPr lvl="0">
              <a:defRPr/>
            </a:pPr>
            <a:r>
              <a:rPr lang="en-US" dirty="0">
                <a:solidFill>
                  <a:schemeClr val="tx1"/>
                </a:solidFill>
                <a:latin typeface="+mn-lt"/>
              </a:rPr>
              <a:t>Compact, Outline, or Tabular</a:t>
            </a:r>
          </a:p>
        </p:txBody>
      </p:sp>
      <p:cxnSp>
        <p:nvCxnSpPr>
          <p:cNvPr id="48" name="Straight Connector 47">
            <a:extLst>
              <a:ext uri="{FF2B5EF4-FFF2-40B4-BE49-F238E27FC236}">
                <a16:creationId xmlns:a16="http://schemas.microsoft.com/office/drawing/2014/main" id="{7A676ED3-0BD3-4004-AB07-ADB950E3DAE6}"/>
              </a:ext>
            </a:extLst>
          </p:cNvPr>
          <p:cNvCxnSpPr>
            <a:cxnSpLocks/>
          </p:cNvCxnSpPr>
          <p:nvPr/>
        </p:nvCxnSpPr>
        <p:spPr>
          <a:xfrm>
            <a:off x="4203700" y="2502677"/>
            <a:ext cx="0" cy="3376670"/>
          </a:xfrm>
          <a:prstGeom prst="line">
            <a:avLst/>
          </a:prstGeom>
          <a:ln w="57150">
            <a:solidFill>
              <a:srgbClr val="C00000"/>
            </a:solidFill>
          </a:ln>
          <a:effectLst>
            <a:glow rad="63500">
              <a:schemeClr val="accent4">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74" name="Title 1">
            <a:extLst>
              <a:ext uri="{FF2B5EF4-FFF2-40B4-BE49-F238E27FC236}">
                <a16:creationId xmlns:a16="http://schemas.microsoft.com/office/drawing/2014/main" id="{274B04C8-4A9A-4905-909C-CA56C70B555B}"/>
              </a:ext>
            </a:extLst>
          </p:cNvPr>
          <p:cNvSpPr txBox="1">
            <a:spLocks/>
          </p:cNvSpPr>
          <p:nvPr/>
        </p:nvSpPr>
        <p:spPr>
          <a:xfrm>
            <a:off x="8205957" y="1915401"/>
            <a:ext cx="3913294" cy="3968165"/>
          </a:xfrm>
          <a:prstGeom prst="rect">
            <a:avLst/>
          </a:prstGeom>
          <a:solidFill>
            <a:schemeClr val="bg1">
              <a:lumMod val="65000"/>
              <a:alpha val="80000"/>
            </a:schemeClr>
          </a:solidFill>
        </p:spPr>
        <p:txBody>
          <a:bodyPr vert="horz" lIns="182880" tIns="0" rIns="182880" bIns="82296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endParaRPr lang="en-US" sz="2400" dirty="0">
              <a:latin typeface="+mn-lt"/>
            </a:endParaRPr>
          </a:p>
          <a:p>
            <a:pPr lvl="0">
              <a:defRPr/>
            </a:pPr>
            <a:r>
              <a:rPr lang="en-US" sz="4800" dirty="0">
                <a:solidFill>
                  <a:schemeClr val="tx1"/>
                </a:solidFill>
                <a:latin typeface="+mn-lt"/>
              </a:rPr>
              <a:t>Change the order of fields or items</a:t>
            </a:r>
          </a:p>
        </p:txBody>
      </p:sp>
      <p:cxnSp>
        <p:nvCxnSpPr>
          <p:cNvPr id="90" name="Straight Connector 89">
            <a:extLst>
              <a:ext uri="{FF2B5EF4-FFF2-40B4-BE49-F238E27FC236}">
                <a16:creationId xmlns:a16="http://schemas.microsoft.com/office/drawing/2014/main" id="{45C4AEBC-3AF8-4BEF-9481-DE0BF77EF27B}"/>
              </a:ext>
            </a:extLst>
          </p:cNvPr>
          <p:cNvCxnSpPr>
            <a:cxnSpLocks/>
          </p:cNvCxnSpPr>
          <p:nvPr/>
        </p:nvCxnSpPr>
        <p:spPr>
          <a:xfrm>
            <a:off x="8186893" y="2490646"/>
            <a:ext cx="0" cy="3376670"/>
          </a:xfrm>
          <a:prstGeom prst="line">
            <a:avLst/>
          </a:prstGeom>
          <a:ln w="57150">
            <a:solidFill>
              <a:srgbClr val="C00000"/>
            </a:solidFill>
          </a:ln>
          <a:effectLst>
            <a:glow rad="63500">
              <a:schemeClr val="accent4">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6" name="Title 1">
            <a:extLst>
              <a:ext uri="{FF2B5EF4-FFF2-40B4-BE49-F238E27FC236}">
                <a16:creationId xmlns:a16="http://schemas.microsoft.com/office/drawing/2014/main" id="{EA5A58C1-E73A-4F3B-BD2B-3CFFB41B102E}"/>
              </a:ext>
            </a:extLst>
          </p:cNvPr>
          <p:cNvSpPr txBox="1">
            <a:spLocks/>
          </p:cNvSpPr>
          <p:nvPr/>
        </p:nvSpPr>
        <p:spPr>
          <a:xfrm>
            <a:off x="4229243" y="1899151"/>
            <a:ext cx="3913294" cy="3968165"/>
          </a:xfrm>
          <a:prstGeom prst="rect">
            <a:avLst/>
          </a:prstGeom>
          <a:solidFill>
            <a:schemeClr val="bg1">
              <a:lumMod val="65000"/>
              <a:alpha val="80000"/>
            </a:schemeClr>
          </a:solidFill>
        </p:spPr>
        <p:txBody>
          <a:bodyPr vert="horz" lIns="182880" tIns="0" rIns="182880" bIns="36576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4800" dirty="0">
                <a:solidFill>
                  <a:schemeClr val="tx1"/>
                </a:solidFill>
                <a:latin typeface="+mn-lt"/>
              </a:rPr>
              <a:t>Add, rearrange, and  remove data fields</a:t>
            </a:r>
          </a:p>
        </p:txBody>
      </p:sp>
      <p:sp>
        <p:nvSpPr>
          <p:cNvPr id="89" name="Title 1">
            <a:extLst>
              <a:ext uri="{FF2B5EF4-FFF2-40B4-BE49-F238E27FC236}">
                <a16:creationId xmlns:a16="http://schemas.microsoft.com/office/drawing/2014/main" id="{BE19BA0D-A95A-42BD-A72B-8F1CB162FD03}"/>
              </a:ext>
            </a:extLst>
          </p:cNvPr>
          <p:cNvSpPr txBox="1">
            <a:spLocks/>
          </p:cNvSpPr>
          <p:nvPr/>
        </p:nvSpPr>
        <p:spPr>
          <a:xfrm>
            <a:off x="296071" y="1909010"/>
            <a:ext cx="11823180" cy="597678"/>
          </a:xfrm>
          <a:prstGeom prst="rect">
            <a:avLst/>
          </a:prstGeom>
          <a:solidFill>
            <a:srgbClr val="C00000">
              <a:alpha val="80000"/>
            </a:srgbClr>
          </a:solidFill>
          <a:effectLst>
            <a:glow rad="63500">
              <a:schemeClr val="accent2">
                <a:satMod val="175000"/>
                <a:alpha val="40000"/>
              </a:schemeClr>
            </a:glow>
          </a:effectLst>
        </p:spPr>
        <p:txBody>
          <a:bodyPr vert="horz" lIns="91440" tIns="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lang="en-US" sz="2800" dirty="0">
                <a:latin typeface="+mn-lt"/>
              </a:rPr>
              <a:t>The Pivot Table form layout and field arrangement can be changed by doing the following </a:t>
            </a:r>
            <a:endParaRPr kumimoji="0" lang="en-US" sz="2800" i="0" u="none" strike="noStrike" kern="1200" cap="none" spc="-150" normalizeH="0" baseline="0" noProof="0" dirty="0">
              <a:ln>
                <a:noFill/>
              </a:ln>
              <a:effectLst/>
              <a:uLnTx/>
              <a:uFillTx/>
              <a:latin typeface="+mn-lt"/>
              <a:ea typeface="+mj-ea"/>
              <a:cs typeface="+mj-cs"/>
            </a:endParaRPr>
          </a:p>
        </p:txBody>
      </p:sp>
    </p:spTree>
    <p:extLst>
      <p:ext uri="{BB962C8B-B14F-4D97-AF65-F5344CB8AC3E}">
        <p14:creationId xmlns:p14="http://schemas.microsoft.com/office/powerpoint/2010/main" val="53805965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432000" tIns="0" rIns="43200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3200" dirty="0">
                <a:solidFill>
                  <a:sysClr val="window" lastClr="FFFFFF"/>
                </a:solidFill>
                <a:latin typeface="Rockwell"/>
                <a:ea typeface="+mn-ea"/>
                <a:cs typeface="+mn-cs"/>
              </a:rPr>
              <a:t>Changing the Form Layout and Field Arrangement [2-4]</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79</a:t>
            </a:fld>
            <a:endParaRPr lang="en-US" sz="1600" dirty="0"/>
          </a:p>
        </p:txBody>
      </p:sp>
      <p:grpSp>
        <p:nvGrpSpPr>
          <p:cNvPr id="5" name="Group 4">
            <a:extLst>
              <a:ext uri="{FF2B5EF4-FFF2-40B4-BE49-F238E27FC236}">
                <a16:creationId xmlns:a16="http://schemas.microsoft.com/office/drawing/2014/main" id="{4EF5F14A-B80E-4201-99B1-FF43B0D43986}"/>
              </a:ext>
            </a:extLst>
          </p:cNvPr>
          <p:cNvGrpSpPr/>
          <p:nvPr/>
        </p:nvGrpSpPr>
        <p:grpSpPr>
          <a:xfrm>
            <a:off x="290407" y="1951717"/>
            <a:ext cx="11611188" cy="4028319"/>
            <a:chOff x="290407" y="1950662"/>
            <a:chExt cx="11611188" cy="3788912"/>
          </a:xfrm>
        </p:grpSpPr>
        <p:grpSp>
          <p:nvGrpSpPr>
            <p:cNvPr id="2" name="Group 1">
              <a:extLst>
                <a:ext uri="{FF2B5EF4-FFF2-40B4-BE49-F238E27FC236}">
                  <a16:creationId xmlns:a16="http://schemas.microsoft.com/office/drawing/2014/main" id="{ECA87B79-B07E-4A91-9B62-9F4139B00D79}"/>
                </a:ext>
              </a:extLst>
            </p:cNvPr>
            <p:cNvGrpSpPr/>
            <p:nvPr/>
          </p:nvGrpSpPr>
          <p:grpSpPr>
            <a:xfrm>
              <a:off x="290407" y="1950662"/>
              <a:ext cx="2191530" cy="3783433"/>
              <a:chOff x="2284085" y="1932629"/>
              <a:chExt cx="1790902" cy="2385243"/>
            </a:xfrm>
          </p:grpSpPr>
          <p:sp>
            <p:nvSpPr>
              <p:cNvPr id="44" name="Title 1">
                <a:extLst>
                  <a:ext uri="{FF2B5EF4-FFF2-40B4-BE49-F238E27FC236}">
                    <a16:creationId xmlns:a16="http://schemas.microsoft.com/office/drawing/2014/main" id="{35ED6FFE-66CE-450C-BAD1-11D8EDE11B21}"/>
                  </a:ext>
                </a:extLst>
              </p:cNvPr>
              <p:cNvSpPr txBox="1">
                <a:spLocks/>
              </p:cNvSpPr>
              <p:nvPr/>
            </p:nvSpPr>
            <p:spPr>
              <a:xfrm>
                <a:off x="2284085" y="1932629"/>
                <a:ext cx="1790902" cy="1238636"/>
              </a:xfrm>
              <a:prstGeom prst="rect">
                <a:avLst/>
              </a:prstGeom>
              <a:solidFill>
                <a:schemeClr val="tx1">
                  <a:lumMod val="75000"/>
                  <a:lumOff val="25000"/>
                  <a:alpha val="80000"/>
                </a:schemeClr>
              </a:solidFill>
            </p:spPr>
            <p:txBody>
              <a:bodyPr vert="horz" lIns="182880" tIns="0" rIns="182880" bIns="6400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3600" dirty="0">
                    <a:solidFill>
                      <a:srgbClr val="E8B012"/>
                    </a:solidFill>
                    <a:latin typeface="+mn-lt"/>
                  </a:rPr>
                  <a:t>Compact form</a:t>
                </a:r>
                <a:endParaRPr kumimoji="0" lang="en-US" sz="3600" i="0" u="none" strike="noStrike" kern="1200" cap="none" spc="-150" normalizeH="0" baseline="0" noProof="0" dirty="0">
                  <a:ln>
                    <a:noFill/>
                  </a:ln>
                  <a:solidFill>
                    <a:srgbClr val="E8B012"/>
                  </a:solidFill>
                  <a:effectLst/>
                  <a:uLnTx/>
                  <a:uFillTx/>
                  <a:latin typeface="+mn-lt"/>
                  <a:ea typeface="+mj-ea"/>
                  <a:cs typeface="+mj-cs"/>
                </a:endParaRPr>
              </a:p>
            </p:txBody>
          </p:sp>
          <p:sp>
            <p:nvSpPr>
              <p:cNvPr id="45" name="Title 1">
                <a:extLst>
                  <a:ext uri="{FF2B5EF4-FFF2-40B4-BE49-F238E27FC236}">
                    <a16:creationId xmlns:a16="http://schemas.microsoft.com/office/drawing/2014/main" id="{43FBE943-8106-471B-99D3-BB50B7E342D4}"/>
                  </a:ext>
                </a:extLst>
              </p:cNvPr>
              <p:cNvSpPr txBox="1">
                <a:spLocks/>
              </p:cNvSpPr>
              <p:nvPr/>
            </p:nvSpPr>
            <p:spPr>
              <a:xfrm>
                <a:off x="2284085" y="3167043"/>
                <a:ext cx="1790902" cy="598675"/>
              </a:xfrm>
              <a:prstGeom prst="rect">
                <a:avLst/>
              </a:prstGeom>
              <a:solidFill>
                <a:srgbClr val="C00000">
                  <a:alpha val="80000"/>
                </a:srgbClr>
              </a:solidFill>
            </p:spPr>
            <p:txBody>
              <a:bodyPr vert="horz" lIns="182880" tIns="0" rIns="18288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800" i="0" u="none" strike="noStrike" kern="1200" cap="none" spc="-150" normalizeH="0" baseline="0" noProof="0" dirty="0">
                    <a:ln>
                      <a:noFill/>
                    </a:ln>
                    <a:effectLst/>
                    <a:uLnTx/>
                    <a:uFillTx/>
                    <a:latin typeface="+mn-lt"/>
                    <a:ea typeface="+mj-ea"/>
                    <a:cs typeface="+mj-cs"/>
                  </a:rPr>
                  <a:t>Outline</a:t>
                </a:r>
              </a:p>
              <a:p>
                <a:pPr marR="0" lvl="0" algn="ctr" defTabSz="914400" rtl="0" eaLnBrk="1" fontAlgn="auto" latinLnBrk="0" hangingPunct="1">
                  <a:lnSpc>
                    <a:spcPct val="90000"/>
                  </a:lnSpc>
                  <a:spcBef>
                    <a:spcPct val="0"/>
                  </a:spcBef>
                  <a:spcAft>
                    <a:spcPts val="0"/>
                  </a:spcAft>
                  <a:buClrTx/>
                  <a:buSzTx/>
                  <a:tabLst/>
                  <a:defRPr/>
                </a:pPr>
                <a:r>
                  <a:rPr lang="en-US" sz="2800" dirty="0">
                    <a:latin typeface="+mn-lt"/>
                  </a:rPr>
                  <a:t>form</a:t>
                </a:r>
                <a:endParaRPr kumimoji="0" lang="en-US" sz="2800" i="0" u="none" strike="noStrike" kern="1200" cap="none" spc="-150" normalizeH="0" baseline="0" noProof="0" dirty="0">
                  <a:ln>
                    <a:noFill/>
                  </a:ln>
                  <a:effectLst/>
                  <a:uLnTx/>
                  <a:uFillTx/>
                  <a:latin typeface="+mn-lt"/>
                  <a:ea typeface="+mj-ea"/>
                  <a:cs typeface="+mj-cs"/>
                </a:endParaRPr>
              </a:p>
            </p:txBody>
          </p:sp>
          <p:sp>
            <p:nvSpPr>
              <p:cNvPr id="46" name="Title 1">
                <a:extLst>
                  <a:ext uri="{FF2B5EF4-FFF2-40B4-BE49-F238E27FC236}">
                    <a16:creationId xmlns:a16="http://schemas.microsoft.com/office/drawing/2014/main" id="{CC32E36B-E504-4D4E-81DB-E8A974DE6315}"/>
                  </a:ext>
                </a:extLst>
              </p:cNvPr>
              <p:cNvSpPr txBox="1">
                <a:spLocks/>
              </p:cNvSpPr>
              <p:nvPr/>
            </p:nvSpPr>
            <p:spPr>
              <a:xfrm>
                <a:off x="2284085" y="3763207"/>
                <a:ext cx="1790902" cy="554665"/>
              </a:xfrm>
              <a:prstGeom prst="rect">
                <a:avLst/>
              </a:prstGeom>
              <a:solidFill>
                <a:schemeClr val="tx1">
                  <a:lumMod val="75000"/>
                  <a:lumOff val="25000"/>
                  <a:alpha val="80000"/>
                </a:schemeClr>
              </a:solidFill>
            </p:spPr>
            <p:txBody>
              <a:bodyPr vert="horz" lIns="182880" tIns="0" rIns="182880" bIns="2743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800" i="0" u="none" strike="noStrike" kern="1200" cap="none" spc="-150" normalizeH="0" baseline="0" noProof="0" dirty="0">
                    <a:ln>
                      <a:noFill/>
                    </a:ln>
                    <a:solidFill>
                      <a:srgbClr val="E8B012"/>
                    </a:solidFill>
                    <a:effectLst/>
                    <a:uLnTx/>
                    <a:uFillTx/>
                    <a:latin typeface="+mn-lt"/>
                    <a:ea typeface="+mj-ea"/>
                    <a:cs typeface="+mj-cs"/>
                  </a:rPr>
                  <a:t>Tabular form</a:t>
                </a:r>
              </a:p>
            </p:txBody>
          </p:sp>
        </p:grpSp>
        <p:grpSp>
          <p:nvGrpSpPr>
            <p:cNvPr id="58" name="Group 57">
              <a:extLst>
                <a:ext uri="{FF2B5EF4-FFF2-40B4-BE49-F238E27FC236}">
                  <a16:creationId xmlns:a16="http://schemas.microsoft.com/office/drawing/2014/main" id="{E6A946D7-182D-4B1A-AC15-E860603D2093}"/>
                </a:ext>
              </a:extLst>
            </p:cNvPr>
            <p:cNvGrpSpPr/>
            <p:nvPr/>
          </p:nvGrpSpPr>
          <p:grpSpPr>
            <a:xfrm>
              <a:off x="2481944" y="1959910"/>
              <a:ext cx="9419651" cy="3779664"/>
              <a:chOff x="-1601668" y="2738063"/>
              <a:chExt cx="7697670" cy="2382867"/>
            </a:xfrm>
          </p:grpSpPr>
          <p:sp>
            <p:nvSpPr>
              <p:cNvPr id="60" name="Title 1">
                <a:extLst>
                  <a:ext uri="{FF2B5EF4-FFF2-40B4-BE49-F238E27FC236}">
                    <a16:creationId xmlns:a16="http://schemas.microsoft.com/office/drawing/2014/main" id="{84EAE684-E976-4904-B9B9-4E0D418F68BA}"/>
                  </a:ext>
                </a:extLst>
              </p:cNvPr>
              <p:cNvSpPr txBox="1">
                <a:spLocks/>
              </p:cNvSpPr>
              <p:nvPr/>
            </p:nvSpPr>
            <p:spPr>
              <a:xfrm>
                <a:off x="-1601665" y="2738063"/>
                <a:ext cx="7697667" cy="1228193"/>
              </a:xfrm>
              <a:prstGeom prst="rect">
                <a:avLst/>
              </a:prstGeom>
              <a:solidFill>
                <a:srgbClr val="C00000">
                  <a:alpha val="80000"/>
                </a:srgbClr>
              </a:solidFill>
            </p:spPr>
            <p:txBody>
              <a:bodyPr vert="horz" lIns="182880" tIns="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000" dirty="0">
                    <a:latin typeface="+mn-lt"/>
                  </a:rPr>
                  <a:t>Displays items from different row area fields in one column. Also,  it uses indentation to distinguish between the items from different fields. Row labels consume less space in Compact form, which leaves more space for numeric data. </a:t>
                </a:r>
              </a:p>
              <a:p>
                <a:pPr lvl="0">
                  <a:defRPr/>
                </a:pPr>
                <a:endParaRPr kumimoji="0" lang="en-US" sz="2000" i="0" u="none" strike="noStrike" kern="1200" cap="none" spc="-150" normalizeH="0" baseline="0" noProof="0" dirty="0">
                  <a:ln>
                    <a:noFill/>
                  </a:ln>
                  <a:effectLst/>
                  <a:uLnTx/>
                  <a:uFillTx/>
                  <a:latin typeface="+mn-lt"/>
                  <a:ea typeface="+mj-ea"/>
                  <a:cs typeface="+mj-cs"/>
                </a:endParaRPr>
              </a:p>
              <a:p>
                <a:pPr lvl="0">
                  <a:defRPr/>
                </a:pPr>
                <a:r>
                  <a:rPr lang="en-US" sz="2000" dirty="0">
                    <a:latin typeface="+mn-lt"/>
                  </a:rPr>
                  <a:t>Expand and Collapse buttons are displayed so you can show or hide the details in Compact form. </a:t>
                </a:r>
                <a:r>
                  <a:rPr lang="en-US" sz="2000">
                    <a:latin typeface="+mn-lt"/>
                  </a:rPr>
                  <a:t>The Compact </a:t>
                </a:r>
                <a:r>
                  <a:rPr lang="en-US" sz="2000" dirty="0">
                    <a:latin typeface="+mn-lt"/>
                  </a:rPr>
                  <a:t>table form as the </a:t>
                </a:r>
                <a:r>
                  <a:rPr lang="en-US" sz="2000">
                    <a:latin typeface="+mn-lt"/>
                  </a:rPr>
                  <a:t>name suggests </a:t>
                </a:r>
                <a:r>
                  <a:rPr lang="en-US" sz="2000" dirty="0">
                    <a:latin typeface="+mn-lt"/>
                  </a:rPr>
                  <a:t>saves space and makes the PivotTable more readable and is hence, specified as the default layout form for PivotTables. </a:t>
                </a:r>
                <a:endParaRPr kumimoji="0" lang="en-US" sz="2000" i="0" u="none" strike="noStrike" kern="1200" cap="none" spc="-150" normalizeH="0" baseline="0" noProof="0" dirty="0">
                  <a:ln>
                    <a:noFill/>
                  </a:ln>
                  <a:effectLst/>
                  <a:uLnTx/>
                  <a:uFillTx/>
                  <a:latin typeface="+mn-lt"/>
                  <a:ea typeface="+mj-ea"/>
                  <a:cs typeface="+mj-cs"/>
                </a:endParaRPr>
              </a:p>
            </p:txBody>
          </p:sp>
          <p:sp>
            <p:nvSpPr>
              <p:cNvPr id="61" name="Title 1">
                <a:extLst>
                  <a:ext uri="{FF2B5EF4-FFF2-40B4-BE49-F238E27FC236}">
                    <a16:creationId xmlns:a16="http://schemas.microsoft.com/office/drawing/2014/main" id="{AD1B1B5C-843C-4EFE-BE50-D1584DB3AF70}"/>
                  </a:ext>
                </a:extLst>
              </p:cNvPr>
              <p:cNvSpPr txBox="1">
                <a:spLocks/>
              </p:cNvSpPr>
              <p:nvPr/>
            </p:nvSpPr>
            <p:spPr>
              <a:xfrm>
                <a:off x="-1601667" y="3965801"/>
                <a:ext cx="7697667" cy="598673"/>
              </a:xfrm>
              <a:prstGeom prst="rect">
                <a:avLst/>
              </a:prstGeom>
              <a:solidFill>
                <a:schemeClr val="tx1">
                  <a:lumMod val="75000"/>
                  <a:lumOff val="25000"/>
                  <a:alpha val="80000"/>
                </a:schemeClr>
              </a:solidFill>
            </p:spPr>
            <p:txBody>
              <a:bodyPr vert="horz" lIns="182880" tIns="0" rIns="91440" bIns="2286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000" dirty="0">
                    <a:solidFill>
                      <a:srgbClr val="E8B012"/>
                    </a:solidFill>
                    <a:latin typeface="+mn-lt"/>
                  </a:rPr>
                  <a:t>Can display subtotals at the top of each group because items in the next column are displayed one level (row) below the current item. </a:t>
                </a:r>
                <a:endParaRPr kumimoji="0" lang="en-US" sz="2000" i="0" u="none" strike="noStrike" kern="1200" cap="none" spc="-150" normalizeH="0" baseline="0" noProof="0" dirty="0">
                  <a:ln>
                    <a:noFill/>
                  </a:ln>
                  <a:solidFill>
                    <a:srgbClr val="E8B012"/>
                  </a:solidFill>
                  <a:effectLst/>
                  <a:uLnTx/>
                  <a:uFillTx/>
                  <a:latin typeface="+mn-lt"/>
                  <a:ea typeface="+mj-ea"/>
                  <a:cs typeface="+mj-cs"/>
                </a:endParaRPr>
              </a:p>
            </p:txBody>
          </p:sp>
          <p:sp>
            <p:nvSpPr>
              <p:cNvPr id="62" name="Title 1">
                <a:extLst>
                  <a:ext uri="{FF2B5EF4-FFF2-40B4-BE49-F238E27FC236}">
                    <a16:creationId xmlns:a16="http://schemas.microsoft.com/office/drawing/2014/main" id="{7EE70CF5-25CA-4F5D-BEF6-2249C30AB779}"/>
                  </a:ext>
                </a:extLst>
              </p:cNvPr>
              <p:cNvSpPr txBox="1">
                <a:spLocks/>
              </p:cNvSpPr>
              <p:nvPr/>
            </p:nvSpPr>
            <p:spPr>
              <a:xfrm>
                <a:off x="-1601668" y="4560709"/>
                <a:ext cx="7697669" cy="560221"/>
              </a:xfrm>
              <a:prstGeom prst="rect">
                <a:avLst/>
              </a:prstGeom>
              <a:solidFill>
                <a:srgbClr val="C00000">
                  <a:alpha val="80000"/>
                </a:srgbClr>
              </a:solidFill>
            </p:spPr>
            <p:txBody>
              <a:bodyPr vert="horz" lIns="182880" tIns="0" rIns="91440" bIns="2743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000" dirty="0">
                    <a:latin typeface="+mn-lt"/>
                  </a:rPr>
                  <a:t>Displays one column per field and provides room for field headers. </a:t>
                </a:r>
                <a:endParaRPr kumimoji="0" lang="en-US" sz="2000" i="0" u="none" strike="noStrike" kern="1200" cap="none" spc="-150" normalizeH="0" baseline="0" noProof="0" dirty="0">
                  <a:ln>
                    <a:noFill/>
                  </a:ln>
                  <a:effectLst/>
                  <a:uLnTx/>
                  <a:uFillTx/>
                  <a:latin typeface="+mn-lt"/>
                  <a:ea typeface="+mj-ea"/>
                  <a:cs typeface="+mj-cs"/>
                </a:endParaRPr>
              </a:p>
            </p:txBody>
          </p:sp>
        </p:grpSp>
      </p:grpSp>
    </p:spTree>
    <p:extLst>
      <p:ext uri="{BB962C8B-B14F-4D97-AF65-F5344CB8AC3E}">
        <p14:creationId xmlns:p14="http://schemas.microsoft.com/office/powerpoint/2010/main" val="2305977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8</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2500" b="1" dirty="0">
                <a:solidFill>
                  <a:schemeClr val="accent3">
                    <a:lumMod val="75000"/>
                  </a:schemeClr>
                </a:solidFill>
              </a:rPr>
              <a:t>An animation lets an element gradually change from one style to another.</a:t>
            </a:r>
          </a:p>
          <a:p>
            <a:pPr marL="342900" indent="-342900">
              <a:lnSpc>
                <a:spcPct val="100000"/>
              </a:lnSpc>
              <a:buFont typeface="Arial" panose="020B0604020202020204" pitchFamily="34" charset="0"/>
              <a:buChar char="•"/>
            </a:pPr>
            <a:r>
              <a:rPr lang="en-US" sz="2500" b="1" dirty="0">
                <a:solidFill>
                  <a:schemeClr val="accent3">
                    <a:lumMod val="75000"/>
                  </a:schemeClr>
                </a:solidFill>
              </a:rPr>
              <a:t>You can change as many CSS properties you want, as many times as you want.</a:t>
            </a:r>
          </a:p>
          <a:p>
            <a:pPr marL="342900" indent="-342900">
              <a:lnSpc>
                <a:spcPct val="100000"/>
              </a:lnSpc>
              <a:buFont typeface="Arial" panose="020B0604020202020204" pitchFamily="34" charset="0"/>
              <a:buChar char="•"/>
            </a:pPr>
            <a:r>
              <a:rPr lang="en-US" sz="2500" b="1" dirty="0">
                <a:solidFill>
                  <a:schemeClr val="accent3">
                    <a:lumMod val="75000"/>
                  </a:schemeClr>
                </a:solidFill>
              </a:rPr>
              <a:t>To use CSS animation, you must first specify some keyframes for the animation.</a:t>
            </a:r>
          </a:p>
          <a:p>
            <a:pPr marL="342900" indent="-342900">
              <a:lnSpc>
                <a:spcPct val="100000"/>
              </a:lnSpc>
              <a:buFont typeface="Arial" panose="020B0604020202020204" pitchFamily="34" charset="0"/>
              <a:buChar char="•"/>
            </a:pPr>
            <a:r>
              <a:rPr lang="en-US" sz="2500" b="1" dirty="0">
                <a:solidFill>
                  <a:schemeClr val="accent3">
                    <a:lumMod val="75000"/>
                  </a:schemeClr>
                </a:solidFill>
              </a:rPr>
              <a:t>Keyframes hold what styles the element will have at certain times.</a:t>
            </a:r>
            <a:endParaRPr lang="en-US" sz="2500" b="1" dirty="0">
              <a:solidFill>
                <a:srgbClr val="196932"/>
              </a:solidFill>
            </a:endParaRP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966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2800" b="1" dirty="0">
              <a:solidFill>
                <a:srgbClr val="196932"/>
              </a:solidFill>
            </a:endParaRPr>
          </a:p>
        </p:txBody>
      </p:sp>
      <p:sp>
        <p:nvSpPr>
          <p:cNvPr id="32" name="Title 1">
            <a:extLst>
              <a:ext uri="{FF2B5EF4-FFF2-40B4-BE49-F238E27FC236}">
                <a16:creationId xmlns:a16="http://schemas.microsoft.com/office/drawing/2014/main" id="{146E24A4-4EFB-4DCF-AF95-6E86846A913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600" dirty="0">
                <a:solidFill>
                  <a:schemeClr val="accent3">
                    <a:lumMod val="60000"/>
                    <a:lumOff val="40000"/>
                  </a:schemeClr>
                </a:solidFill>
              </a:rPr>
              <a:t>CSS Animation</a:t>
            </a:r>
          </a:p>
        </p:txBody>
      </p:sp>
      <p:sp>
        <p:nvSpPr>
          <p:cNvPr id="33" name="Rectangle 32">
            <a:extLst>
              <a:ext uri="{FF2B5EF4-FFF2-40B4-BE49-F238E27FC236}">
                <a16:creationId xmlns:a16="http://schemas.microsoft.com/office/drawing/2014/main" id="{CBD313F2-BCF2-4126-8B5C-B7692633BAD2}"/>
              </a:ext>
            </a:extLst>
          </p:cNvPr>
          <p:cNvSpPr/>
          <p:nvPr/>
        </p:nvSpPr>
        <p:spPr>
          <a:xfrm>
            <a:off x="6396034" y="4471279"/>
            <a:ext cx="1016000" cy="138626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09411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4203700" cy="1548751"/>
          </a:xfrm>
          <a:prstGeom prst="rect">
            <a:avLst/>
          </a:prstGeom>
          <a:solidFill>
            <a:sysClr val="windowText" lastClr="000000">
              <a:alpha val="80000"/>
            </a:sysClr>
          </a:solidFill>
        </p:spPr>
        <p:txBody>
          <a:bodyPr vert="horz" lIns="432000" tIns="0" rIns="43200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3200" dirty="0">
                <a:solidFill>
                  <a:sysClr val="window" lastClr="FFFFFF"/>
                </a:solidFill>
                <a:latin typeface="Rockwell"/>
                <a:ea typeface="+mn-ea"/>
                <a:cs typeface="+mn-cs"/>
              </a:rPr>
              <a:t>Changing the Form Layout and Field Arrangement [4-4]</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64656" y="6324700"/>
            <a:ext cx="464802" cy="501650"/>
          </a:xfrm>
        </p:spPr>
        <p:txBody>
          <a:bodyPr/>
          <a:lstStyle/>
          <a:p>
            <a:fld id="{4235393F-43BC-4DA1-95C5-42FF02D00EA6}" type="slidenum">
              <a:rPr lang="en-US" sz="1600" smtClean="0"/>
              <a:t>80</a:t>
            </a:fld>
            <a:endParaRPr lang="en-US" sz="1600" dirty="0"/>
          </a:p>
        </p:txBody>
      </p:sp>
      <p:graphicFrame>
        <p:nvGraphicFramePr>
          <p:cNvPr id="45" name="Table 3">
            <a:extLst>
              <a:ext uri="{FF2B5EF4-FFF2-40B4-BE49-F238E27FC236}">
                <a16:creationId xmlns:a16="http://schemas.microsoft.com/office/drawing/2014/main" id="{DF2DBFBF-6BBF-4B1E-91B9-A56F54414BED}"/>
              </a:ext>
            </a:extLst>
          </p:cNvPr>
          <p:cNvGraphicFramePr>
            <a:graphicFrameLocks noGrp="1"/>
          </p:cNvGraphicFramePr>
          <p:nvPr>
            <p:extLst>
              <p:ext uri="{D42A27DB-BD31-4B8C-83A1-F6EECF244321}">
                <p14:modId xmlns:p14="http://schemas.microsoft.com/office/powerpoint/2010/main" val="609218012"/>
              </p:ext>
            </p:extLst>
          </p:nvPr>
        </p:nvGraphicFramePr>
        <p:xfrm>
          <a:off x="290406" y="1943706"/>
          <a:ext cx="11521794" cy="4098438"/>
        </p:xfrm>
        <a:graphic>
          <a:graphicData uri="http://schemas.openxmlformats.org/drawingml/2006/table">
            <a:tbl>
              <a:tblPr firstRow="1" firstCol="1" bandRow="1">
                <a:tableStyleId>{F5AB1C69-6EDB-4FF4-983F-18BD219EF322}</a:tableStyleId>
              </a:tblPr>
              <a:tblGrid>
                <a:gridCol w="1376930">
                  <a:extLst>
                    <a:ext uri="{9D8B030D-6E8A-4147-A177-3AD203B41FA5}">
                      <a16:colId xmlns:a16="http://schemas.microsoft.com/office/drawing/2014/main" val="3683678646"/>
                    </a:ext>
                  </a:extLst>
                </a:gridCol>
                <a:gridCol w="4383967">
                  <a:extLst>
                    <a:ext uri="{9D8B030D-6E8A-4147-A177-3AD203B41FA5}">
                      <a16:colId xmlns:a16="http://schemas.microsoft.com/office/drawing/2014/main" val="2647394975"/>
                    </a:ext>
                  </a:extLst>
                </a:gridCol>
                <a:gridCol w="1356469">
                  <a:extLst>
                    <a:ext uri="{9D8B030D-6E8A-4147-A177-3AD203B41FA5}">
                      <a16:colId xmlns:a16="http://schemas.microsoft.com/office/drawing/2014/main" val="3775549272"/>
                    </a:ext>
                  </a:extLst>
                </a:gridCol>
                <a:gridCol w="4404428">
                  <a:extLst>
                    <a:ext uri="{9D8B030D-6E8A-4147-A177-3AD203B41FA5}">
                      <a16:colId xmlns:a16="http://schemas.microsoft.com/office/drawing/2014/main" val="4111870226"/>
                    </a:ext>
                  </a:extLst>
                </a:gridCol>
              </a:tblGrid>
              <a:tr h="416594">
                <a:tc>
                  <a:txBody>
                    <a:bodyPr/>
                    <a:lstStyle/>
                    <a:p>
                      <a:pPr algn="ctr"/>
                      <a:r>
                        <a:rPr lang="en-US" dirty="0"/>
                        <a:t>Pivot Table</a:t>
                      </a:r>
                    </a:p>
                  </a:txBody>
                  <a:tcPr>
                    <a:solidFill>
                      <a:schemeClr val="tx1">
                        <a:lumMod val="95000"/>
                        <a:lumOff val="5000"/>
                      </a:schemeClr>
                    </a:solidFill>
                  </a:tcPr>
                </a:tc>
                <a:tc>
                  <a:txBody>
                    <a:bodyPr/>
                    <a:lstStyle/>
                    <a:p>
                      <a:pPr algn="ctr"/>
                      <a:r>
                        <a:rPr lang="en-US" dirty="0"/>
                        <a:t>Description</a:t>
                      </a:r>
                    </a:p>
                  </a:txBody>
                  <a:tcPr>
                    <a:solidFill>
                      <a:schemeClr val="tx1">
                        <a:lumMod val="95000"/>
                        <a:lumOff val="5000"/>
                      </a:schemeClr>
                    </a:solidFill>
                  </a:tcPr>
                </a:tc>
                <a:tc>
                  <a:txBody>
                    <a:bodyPr/>
                    <a:lstStyle/>
                    <a:p>
                      <a:pPr algn="ctr"/>
                      <a:r>
                        <a:rPr lang="en-US" dirty="0"/>
                        <a:t>Pivot Chart</a:t>
                      </a:r>
                    </a:p>
                  </a:txBody>
                  <a:tcPr>
                    <a:solidFill>
                      <a:schemeClr val="tx1">
                        <a:lumMod val="95000"/>
                        <a:lumOff val="5000"/>
                      </a:schemeClr>
                    </a:solidFill>
                  </a:tcPr>
                </a:tc>
                <a:tc>
                  <a:txBody>
                    <a:bodyPr/>
                    <a:lstStyle/>
                    <a:p>
                      <a:pPr algn="ctr"/>
                      <a:r>
                        <a:rPr lang="en-US" dirty="0"/>
                        <a:t>Description</a:t>
                      </a:r>
                    </a:p>
                  </a:txBody>
                  <a:tcPr>
                    <a:solidFill>
                      <a:schemeClr val="tx1">
                        <a:lumMod val="95000"/>
                        <a:lumOff val="5000"/>
                      </a:schemeClr>
                    </a:solidFill>
                  </a:tcPr>
                </a:tc>
                <a:extLst>
                  <a:ext uri="{0D108BD9-81ED-4DB2-BD59-A6C34878D82A}">
                    <a16:rowId xmlns:a16="http://schemas.microsoft.com/office/drawing/2014/main" val="2125698176"/>
                  </a:ext>
                </a:extLst>
              </a:tr>
              <a:tr h="416594">
                <a:tc>
                  <a:txBody>
                    <a:bodyPr/>
                    <a:lstStyle/>
                    <a:p>
                      <a:r>
                        <a:rPr lang="en-US" dirty="0"/>
                        <a:t>Values</a:t>
                      </a:r>
                    </a:p>
                  </a:txBody>
                  <a:tcPr>
                    <a:solidFill>
                      <a:schemeClr val="bg1">
                        <a:lumMod val="50000"/>
                      </a:schemeClr>
                    </a:solidFill>
                  </a:tcPr>
                </a:tc>
                <a:tc>
                  <a:txBody>
                    <a:bodyPr/>
                    <a:lstStyle/>
                    <a:p>
                      <a:r>
                        <a:rPr lang="en-US" dirty="0"/>
                        <a:t>Used to display summary numeric data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chemeClr val="bg1"/>
                          </a:solidFill>
                        </a:rPr>
                        <a:t>Values</a:t>
                      </a:r>
                    </a:p>
                  </a:txBody>
                  <a:tcPr>
                    <a:solidFill>
                      <a:schemeClr val="bg1">
                        <a:lumMod val="5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Used to display summary numeric data</a:t>
                      </a:r>
                    </a:p>
                  </a:txBody>
                  <a:tcPr/>
                </a:tc>
                <a:extLst>
                  <a:ext uri="{0D108BD9-81ED-4DB2-BD59-A6C34878D82A}">
                    <a16:rowId xmlns:a16="http://schemas.microsoft.com/office/drawing/2014/main" val="2048125605"/>
                  </a:ext>
                </a:extLst>
              </a:tr>
              <a:tr h="1054525">
                <a:tc>
                  <a:txBody>
                    <a:bodyPr/>
                    <a:lstStyle/>
                    <a:p>
                      <a:r>
                        <a:rPr lang="en-US" dirty="0"/>
                        <a:t>Row Labels</a:t>
                      </a:r>
                    </a:p>
                  </a:txBody>
                  <a:tcPr>
                    <a:solidFill>
                      <a:schemeClr val="bg1">
                        <a:lumMod val="50000"/>
                      </a:schemeClr>
                    </a:solidFill>
                  </a:tcPr>
                </a:tc>
                <a:tc>
                  <a:txBody>
                    <a:bodyPr/>
                    <a:lstStyle/>
                    <a:p>
                      <a:r>
                        <a:rPr lang="en-US" dirty="0"/>
                        <a:t>Used to display fields as row on the side of the report. A row lower in position is nested with another row immediately above it</a:t>
                      </a:r>
                    </a:p>
                  </a:txBody>
                  <a:tcPr/>
                </a:tc>
                <a:tc>
                  <a:txBody>
                    <a:bodyPr/>
                    <a:lstStyle/>
                    <a:p>
                      <a:r>
                        <a:rPr lang="en-US" b="1" dirty="0">
                          <a:solidFill>
                            <a:schemeClr val="bg1"/>
                          </a:solidFill>
                        </a:rPr>
                        <a:t>Axis Field (Categories)</a:t>
                      </a:r>
                    </a:p>
                  </a:txBody>
                  <a:tcPr>
                    <a:solidFill>
                      <a:schemeClr val="bg1">
                        <a:lumMod val="50000"/>
                      </a:schemeClr>
                    </a:solidFill>
                  </a:tcPr>
                </a:tc>
                <a:tc>
                  <a:txBody>
                    <a:bodyPr/>
                    <a:lstStyle/>
                    <a:p>
                      <a:r>
                        <a:rPr lang="en-US" dirty="0"/>
                        <a:t>Used to display filed as an axis in the chart</a:t>
                      </a:r>
                    </a:p>
                  </a:txBody>
                  <a:tcPr/>
                </a:tc>
                <a:extLst>
                  <a:ext uri="{0D108BD9-81ED-4DB2-BD59-A6C34878D82A}">
                    <a16:rowId xmlns:a16="http://schemas.microsoft.com/office/drawing/2014/main" val="1349793780"/>
                  </a:ext>
                </a:extLst>
              </a:tr>
              <a:tr h="1353926">
                <a:tc>
                  <a:txBody>
                    <a:bodyPr/>
                    <a:lstStyle/>
                    <a:p>
                      <a:r>
                        <a:rPr lang="en-US" dirty="0"/>
                        <a:t>Column Labels</a:t>
                      </a:r>
                    </a:p>
                  </a:txBody>
                  <a:tcPr>
                    <a:solidFill>
                      <a:schemeClr val="bg1">
                        <a:lumMod val="50000"/>
                      </a:schemeClr>
                    </a:solidFill>
                  </a:tcPr>
                </a:tc>
                <a:tc>
                  <a:txBody>
                    <a:bodyPr/>
                    <a:lstStyle/>
                    <a:p>
                      <a:r>
                        <a:rPr lang="en-US" dirty="0"/>
                        <a:t>Used to display fields as columns at the top of the report. A column lower in position is nested within another row immediately above it </a:t>
                      </a:r>
                    </a:p>
                  </a:txBody>
                  <a:tcPr/>
                </a:tc>
                <a:tc>
                  <a:txBody>
                    <a:bodyPr/>
                    <a:lstStyle/>
                    <a:p>
                      <a:r>
                        <a:rPr lang="en-US" b="1" dirty="0">
                          <a:solidFill>
                            <a:schemeClr val="bg1"/>
                          </a:solidFill>
                        </a:rPr>
                        <a:t>Legend Fields (Series)</a:t>
                      </a:r>
                    </a:p>
                  </a:txBody>
                  <a:tcPr>
                    <a:solidFill>
                      <a:schemeClr val="bg1">
                        <a:lumMod val="50000"/>
                      </a:schemeClr>
                    </a:solidFill>
                  </a:tcPr>
                </a:tc>
                <a:tc>
                  <a:txBody>
                    <a:bodyPr/>
                    <a:lstStyle/>
                    <a:p>
                      <a:r>
                        <a:rPr lang="en-US" dirty="0"/>
                        <a:t>Used to display fields in the legend of the chart</a:t>
                      </a:r>
                    </a:p>
                  </a:txBody>
                  <a:tcPr/>
                </a:tc>
                <a:extLst>
                  <a:ext uri="{0D108BD9-81ED-4DB2-BD59-A6C34878D82A}">
                    <a16:rowId xmlns:a16="http://schemas.microsoft.com/office/drawing/2014/main" val="2101523820"/>
                  </a:ext>
                </a:extLst>
              </a:tr>
              <a:tr h="856799">
                <a:tc>
                  <a:txBody>
                    <a:bodyPr/>
                    <a:lstStyle/>
                    <a:p>
                      <a:r>
                        <a:rPr lang="en-US" dirty="0"/>
                        <a:t>Report Filter</a:t>
                      </a:r>
                    </a:p>
                  </a:txBody>
                  <a:tcPr>
                    <a:solidFill>
                      <a:schemeClr val="bg1">
                        <a:lumMod val="50000"/>
                      </a:schemeClr>
                    </a:solidFill>
                  </a:tcPr>
                </a:tc>
                <a:tc>
                  <a:txBody>
                    <a:bodyPr/>
                    <a:lstStyle/>
                    <a:p>
                      <a:r>
                        <a:rPr lang="en-US" dirty="0"/>
                        <a:t>Used to filter the entire report based on the selected item in the report filter </a:t>
                      </a:r>
                    </a:p>
                  </a:txBody>
                  <a:tcPr/>
                </a:tc>
                <a:tc>
                  <a:txBody>
                    <a:bodyPr/>
                    <a:lstStyle/>
                    <a:p>
                      <a:r>
                        <a:rPr lang="en-US" b="1" dirty="0">
                          <a:solidFill>
                            <a:schemeClr val="bg1"/>
                          </a:solidFill>
                        </a:rPr>
                        <a:t>Report Filter</a:t>
                      </a:r>
                    </a:p>
                  </a:txBody>
                  <a:tcPr>
                    <a:solidFill>
                      <a:schemeClr val="bg1">
                        <a:lumMod val="5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Used to filter the entire report based on the selected item in the report filter </a:t>
                      </a:r>
                    </a:p>
                  </a:txBody>
                  <a:tcPr/>
                </a:tc>
                <a:extLst>
                  <a:ext uri="{0D108BD9-81ED-4DB2-BD59-A6C34878D82A}">
                    <a16:rowId xmlns:a16="http://schemas.microsoft.com/office/drawing/2014/main" val="3358477272"/>
                  </a:ext>
                </a:extLst>
              </a:tr>
            </a:tbl>
          </a:graphicData>
        </a:graphic>
      </p:graphicFrame>
      <p:sp>
        <p:nvSpPr>
          <p:cNvPr id="5" name="Rectangle 4">
            <a:extLst>
              <a:ext uri="{FF2B5EF4-FFF2-40B4-BE49-F238E27FC236}">
                <a16:creationId xmlns:a16="http://schemas.microsoft.com/office/drawing/2014/main" id="{C24C2B93-A4A8-4588-AF62-1082D819F90F}"/>
              </a:ext>
            </a:extLst>
          </p:cNvPr>
          <p:cNvSpPr/>
          <p:nvPr/>
        </p:nvSpPr>
        <p:spPr>
          <a:xfrm>
            <a:off x="4516058" y="1170989"/>
            <a:ext cx="5301516" cy="461665"/>
          </a:xfrm>
          <a:prstGeom prst="rect">
            <a:avLst/>
          </a:prstGeom>
        </p:spPr>
        <p:txBody>
          <a:bodyPr wrap="none">
            <a:spAutoFit/>
          </a:bodyPr>
          <a:lstStyle/>
          <a:p>
            <a:pPr lvl="0" algn="ctr">
              <a:defRPr/>
            </a:pPr>
            <a:r>
              <a:rPr lang="en-US" sz="2400" b="1" dirty="0">
                <a:latin typeface="Rockwell"/>
              </a:rPr>
              <a:t>Pivot Table and Pivot Chart Fields</a:t>
            </a:r>
          </a:p>
        </p:txBody>
      </p:sp>
    </p:spTree>
    <p:extLst>
      <p:ext uri="{BB962C8B-B14F-4D97-AF65-F5344CB8AC3E}">
        <p14:creationId xmlns:p14="http://schemas.microsoft.com/office/powerpoint/2010/main" val="48108881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4203700" cy="1548751"/>
          </a:xfrm>
          <a:prstGeom prst="rect">
            <a:avLst/>
          </a:prstGeom>
          <a:solidFill>
            <a:sysClr val="windowText" lastClr="000000">
              <a:alpha val="80000"/>
            </a:sysClr>
          </a:solidFill>
        </p:spPr>
        <p:txBody>
          <a:bodyPr vert="horz" lIns="432000" tIns="0" rIns="43200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800" dirty="0">
                <a:solidFill>
                  <a:sysClr val="window" lastClr="FFFFFF"/>
                </a:solidFill>
                <a:latin typeface="Rockwell"/>
                <a:ea typeface="+mn-ea"/>
                <a:cs typeface="+mn-cs"/>
              </a:rPr>
              <a:t>Changing the Layout of Columns, Rows and Subtotals  [1-2]</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64656" y="6324700"/>
            <a:ext cx="464802" cy="501650"/>
          </a:xfrm>
        </p:spPr>
        <p:txBody>
          <a:bodyPr/>
          <a:lstStyle/>
          <a:p>
            <a:fld id="{4235393F-43BC-4DA1-95C5-42FF02D00EA6}" type="slidenum">
              <a:rPr lang="en-US" sz="1600" smtClean="0"/>
              <a:t>81</a:t>
            </a:fld>
            <a:endParaRPr lang="en-US" sz="1600" dirty="0"/>
          </a:p>
        </p:txBody>
      </p:sp>
      <p:sp>
        <p:nvSpPr>
          <p:cNvPr id="50" name="Title 1">
            <a:extLst>
              <a:ext uri="{FF2B5EF4-FFF2-40B4-BE49-F238E27FC236}">
                <a16:creationId xmlns:a16="http://schemas.microsoft.com/office/drawing/2014/main" id="{1FCB340D-AF1F-485C-9E54-AD43CBA0CEE7}"/>
              </a:ext>
            </a:extLst>
          </p:cNvPr>
          <p:cNvSpPr txBox="1">
            <a:spLocks/>
          </p:cNvSpPr>
          <p:nvPr/>
        </p:nvSpPr>
        <p:spPr>
          <a:xfrm>
            <a:off x="290407" y="1951719"/>
            <a:ext cx="11554004" cy="2060699"/>
          </a:xfrm>
          <a:prstGeom prst="rect">
            <a:avLst/>
          </a:prstGeom>
          <a:solidFill>
            <a:schemeClr val="bg1">
              <a:lumMod val="75000"/>
            </a:schemeClr>
          </a:solidFill>
          <a:ln w="38100">
            <a:solidFill>
              <a:srgbClr val="C00000"/>
            </a:solidFill>
          </a:ln>
        </p:spPr>
        <p:txBody>
          <a:bodyPr vert="horz" lIns="365760" tIns="0" rIns="36576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342900" lvl="0" indent="-342900" algn="just">
              <a:lnSpc>
                <a:spcPct val="100000"/>
              </a:lnSpc>
              <a:buFont typeface="Arial" panose="020B0604020202020204" pitchFamily="34" charset="0"/>
              <a:buChar char="•"/>
              <a:defRPr/>
            </a:pPr>
            <a:r>
              <a:rPr lang="en-US" sz="2400" dirty="0">
                <a:solidFill>
                  <a:schemeClr val="tx1"/>
                </a:solidFill>
                <a:latin typeface="+mn-lt"/>
              </a:rPr>
              <a:t>To further refine the layout of a PivotTable, the user can make changes that affect the layout of columns, rows, and subtotals, such as displaying subtotals above the rows or turning column headers OFF.</a:t>
            </a:r>
          </a:p>
          <a:p>
            <a:pPr marL="342900" lvl="0" indent="-342900" algn="just">
              <a:lnSpc>
                <a:spcPct val="100000"/>
              </a:lnSpc>
              <a:buFont typeface="Arial" panose="020B0604020202020204" pitchFamily="34" charset="0"/>
              <a:buChar char="•"/>
              <a:defRPr/>
            </a:pPr>
            <a:r>
              <a:rPr lang="en-US" sz="2400" dirty="0">
                <a:solidFill>
                  <a:schemeClr val="tx1"/>
                </a:solidFill>
                <a:latin typeface="+mn-lt"/>
              </a:rPr>
              <a:t>One can also rearrange individual items within a row or column.</a:t>
            </a:r>
          </a:p>
          <a:p>
            <a:pPr marL="342900" lvl="0" indent="-342900" algn="just">
              <a:lnSpc>
                <a:spcPct val="100000"/>
              </a:lnSpc>
              <a:buFont typeface="Arial" panose="020B0604020202020204" pitchFamily="34" charset="0"/>
              <a:buChar char="•"/>
              <a:defRPr/>
            </a:pPr>
            <a:r>
              <a:rPr lang="en-US" sz="2400" dirty="0">
                <a:solidFill>
                  <a:schemeClr val="tx1"/>
                </a:solidFill>
                <a:latin typeface="+mn-lt"/>
              </a:rPr>
              <a:t>The layout of columns, rows, and subtotals can be changed by doing the following: </a:t>
            </a:r>
          </a:p>
        </p:txBody>
      </p:sp>
      <p:grpSp>
        <p:nvGrpSpPr>
          <p:cNvPr id="51" name="Group 50">
            <a:extLst>
              <a:ext uri="{FF2B5EF4-FFF2-40B4-BE49-F238E27FC236}">
                <a16:creationId xmlns:a16="http://schemas.microsoft.com/office/drawing/2014/main" id="{D83C2102-8E31-49DB-B5AF-88C2DA14BE1D}"/>
              </a:ext>
            </a:extLst>
          </p:cNvPr>
          <p:cNvGrpSpPr/>
          <p:nvPr/>
        </p:nvGrpSpPr>
        <p:grpSpPr>
          <a:xfrm>
            <a:off x="274077" y="3998203"/>
            <a:ext cx="11570334" cy="2060699"/>
            <a:chOff x="274078" y="4123539"/>
            <a:chExt cx="11660993" cy="2056638"/>
          </a:xfrm>
        </p:grpSpPr>
        <p:sp>
          <p:nvSpPr>
            <p:cNvPr id="52" name="Title 1">
              <a:extLst>
                <a:ext uri="{FF2B5EF4-FFF2-40B4-BE49-F238E27FC236}">
                  <a16:creationId xmlns:a16="http://schemas.microsoft.com/office/drawing/2014/main" id="{57E2F3BC-E4F6-4B23-A31F-7E36DF393F6B}"/>
                </a:ext>
              </a:extLst>
            </p:cNvPr>
            <p:cNvSpPr txBox="1">
              <a:spLocks/>
            </p:cNvSpPr>
            <p:nvPr/>
          </p:nvSpPr>
          <p:spPr>
            <a:xfrm>
              <a:off x="274078" y="4133904"/>
              <a:ext cx="2313341" cy="2044036"/>
            </a:xfrm>
            <a:prstGeom prst="rect">
              <a:avLst/>
            </a:prstGeom>
            <a:solidFill>
              <a:schemeClr val="tx1">
                <a:lumMod val="75000"/>
                <a:lumOff val="25000"/>
                <a:alpha val="80000"/>
              </a:schemeClr>
            </a:solidFill>
          </p:spPr>
          <p:txBody>
            <a:bodyPr vert="horz" lIns="91440" tIns="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600" dirty="0">
                  <a:solidFill>
                    <a:srgbClr val="E8B012"/>
                  </a:solidFill>
                  <a:latin typeface="+mn-lt"/>
                </a:rPr>
                <a:t>Turn the column or row field heads ON or OFF or display or hide blank lines</a:t>
              </a:r>
              <a:endParaRPr kumimoji="0" lang="en-US" sz="2600" i="0" u="none" strike="noStrike" kern="1200" cap="none" spc="-150" normalizeH="0" baseline="0" noProof="0" dirty="0">
                <a:ln>
                  <a:noFill/>
                </a:ln>
                <a:solidFill>
                  <a:srgbClr val="E8B012"/>
                </a:solidFill>
                <a:effectLst/>
                <a:uLnTx/>
                <a:uFillTx/>
                <a:latin typeface="+mn-lt"/>
                <a:ea typeface="+mj-ea"/>
                <a:cs typeface="+mj-cs"/>
              </a:endParaRPr>
            </a:p>
          </p:txBody>
        </p:sp>
        <p:sp>
          <p:nvSpPr>
            <p:cNvPr id="53" name="Title 1">
              <a:extLst>
                <a:ext uri="{FF2B5EF4-FFF2-40B4-BE49-F238E27FC236}">
                  <a16:creationId xmlns:a16="http://schemas.microsoft.com/office/drawing/2014/main" id="{1735405C-1DED-4769-BAD0-D247C07BA05F}"/>
                </a:ext>
              </a:extLst>
            </p:cNvPr>
            <p:cNvSpPr txBox="1">
              <a:spLocks/>
            </p:cNvSpPr>
            <p:nvPr/>
          </p:nvSpPr>
          <p:spPr>
            <a:xfrm>
              <a:off x="2587419" y="4131128"/>
              <a:ext cx="2343807" cy="2049049"/>
            </a:xfrm>
            <a:prstGeom prst="rect">
              <a:avLst/>
            </a:prstGeom>
            <a:solidFill>
              <a:srgbClr val="C00000">
                <a:alpha val="80000"/>
              </a:srgbClr>
            </a:solidFill>
          </p:spPr>
          <p:txBody>
            <a:bodyPr vert="horz" lIns="91440" tIns="0" rIns="91440" bIns="5486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defTabSz="914400" rtl="0" eaLnBrk="1" fontAlgn="auto" latinLnBrk="0" hangingPunct="1">
                <a:lnSpc>
                  <a:spcPct val="90000"/>
                </a:lnSpc>
                <a:spcBef>
                  <a:spcPct val="0"/>
                </a:spcBef>
                <a:spcAft>
                  <a:spcPts val="0"/>
                </a:spcAft>
                <a:buClrTx/>
                <a:buSzTx/>
                <a:tabLst/>
                <a:defRPr/>
              </a:pPr>
              <a:r>
                <a:rPr kumimoji="0" lang="en-US" sz="2600" i="0" u="none" strike="noStrike" kern="1200" cap="none" spc="-150" normalizeH="0" baseline="0" noProof="0" dirty="0">
                  <a:ln>
                    <a:noFill/>
                  </a:ln>
                  <a:effectLst/>
                  <a:uLnTx/>
                  <a:uFillTx/>
                  <a:latin typeface="+mn-lt"/>
                  <a:ea typeface="+mj-ea"/>
                  <a:cs typeface="+mj-cs"/>
                </a:rPr>
                <a:t>Display subtotals above or below their row</a:t>
              </a:r>
            </a:p>
          </p:txBody>
        </p:sp>
        <p:sp>
          <p:nvSpPr>
            <p:cNvPr id="54" name="Title 1">
              <a:extLst>
                <a:ext uri="{FF2B5EF4-FFF2-40B4-BE49-F238E27FC236}">
                  <a16:creationId xmlns:a16="http://schemas.microsoft.com/office/drawing/2014/main" id="{4911930E-32E1-4370-A29B-23D2C63D9BA1}"/>
                </a:ext>
              </a:extLst>
            </p:cNvPr>
            <p:cNvSpPr txBox="1">
              <a:spLocks/>
            </p:cNvSpPr>
            <p:nvPr/>
          </p:nvSpPr>
          <p:spPr>
            <a:xfrm>
              <a:off x="4925687" y="4131446"/>
              <a:ext cx="2318881" cy="2044036"/>
            </a:xfrm>
            <a:prstGeom prst="rect">
              <a:avLst/>
            </a:prstGeom>
            <a:solidFill>
              <a:schemeClr val="tx1">
                <a:lumMod val="75000"/>
                <a:lumOff val="25000"/>
                <a:alpha val="80000"/>
              </a:schemeClr>
            </a:solidFill>
          </p:spPr>
          <p:txBody>
            <a:bodyPr vert="horz" lIns="91440" tIns="0" rIns="91440" bIns="7315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2600" i="0" u="none" strike="noStrike" kern="1200" cap="none" spc="-150" normalizeH="0" baseline="0" noProof="0" dirty="0">
                  <a:ln>
                    <a:noFill/>
                  </a:ln>
                  <a:solidFill>
                    <a:srgbClr val="E8B012"/>
                  </a:solidFill>
                  <a:effectLst/>
                  <a:uLnTx/>
                  <a:uFillTx/>
                  <a:latin typeface="+mn-lt"/>
                  <a:ea typeface="+mj-ea"/>
                  <a:cs typeface="+mj-cs"/>
                </a:rPr>
                <a:t>Adjust column widths on refresh</a:t>
              </a:r>
            </a:p>
          </p:txBody>
        </p:sp>
        <p:sp>
          <p:nvSpPr>
            <p:cNvPr id="55" name="Title 1">
              <a:extLst>
                <a:ext uri="{FF2B5EF4-FFF2-40B4-BE49-F238E27FC236}">
                  <a16:creationId xmlns:a16="http://schemas.microsoft.com/office/drawing/2014/main" id="{1B02E242-EC63-4A29-850A-F48D31A1A014}"/>
                </a:ext>
              </a:extLst>
            </p:cNvPr>
            <p:cNvSpPr txBox="1">
              <a:spLocks/>
            </p:cNvSpPr>
            <p:nvPr/>
          </p:nvSpPr>
          <p:spPr>
            <a:xfrm>
              <a:off x="7238719" y="4128670"/>
              <a:ext cx="2344119" cy="2049049"/>
            </a:xfrm>
            <a:prstGeom prst="rect">
              <a:avLst/>
            </a:prstGeom>
            <a:solidFill>
              <a:srgbClr val="C00000">
                <a:alpha val="80000"/>
              </a:srgbClr>
            </a:solidFill>
          </p:spPr>
          <p:txBody>
            <a:bodyPr vert="horz" lIns="91440" tIns="0" rIns="9144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defTabSz="914400" rtl="0" eaLnBrk="1" fontAlgn="auto" latinLnBrk="0" hangingPunct="1">
                <a:lnSpc>
                  <a:spcPct val="90000"/>
                </a:lnSpc>
                <a:spcBef>
                  <a:spcPct val="0"/>
                </a:spcBef>
                <a:spcAft>
                  <a:spcPts val="0"/>
                </a:spcAft>
                <a:buClrTx/>
                <a:buSzTx/>
                <a:tabLst/>
                <a:defRPr/>
              </a:pPr>
              <a:r>
                <a:rPr kumimoji="0" lang="en-US" sz="2600" i="0" u="none" strike="noStrike" kern="1200" cap="none" spc="-150" normalizeH="0" baseline="0" noProof="0" dirty="0">
                  <a:ln>
                    <a:noFill/>
                  </a:ln>
                  <a:effectLst/>
                  <a:uLnTx/>
                  <a:uFillTx/>
                  <a:latin typeface="+mn-lt"/>
                  <a:ea typeface="+mj-ea"/>
                  <a:cs typeface="+mj-cs"/>
                </a:rPr>
                <a:t>Move a column field to the row area or a row filed to the column area</a:t>
              </a:r>
            </a:p>
          </p:txBody>
        </p:sp>
        <p:sp>
          <p:nvSpPr>
            <p:cNvPr id="56" name="Title 1">
              <a:extLst>
                <a:ext uri="{FF2B5EF4-FFF2-40B4-BE49-F238E27FC236}">
                  <a16:creationId xmlns:a16="http://schemas.microsoft.com/office/drawing/2014/main" id="{1DAAF7B7-1198-401E-9E62-FD5C98F4D576}"/>
                </a:ext>
              </a:extLst>
            </p:cNvPr>
            <p:cNvSpPr txBox="1">
              <a:spLocks/>
            </p:cNvSpPr>
            <p:nvPr/>
          </p:nvSpPr>
          <p:spPr>
            <a:xfrm>
              <a:off x="9580348" y="4123539"/>
              <a:ext cx="2354723" cy="2044036"/>
            </a:xfrm>
            <a:prstGeom prst="rect">
              <a:avLst/>
            </a:prstGeom>
            <a:solidFill>
              <a:schemeClr val="tx1">
                <a:lumMod val="75000"/>
                <a:lumOff val="25000"/>
                <a:alpha val="80000"/>
              </a:schemeClr>
            </a:solidFill>
          </p:spPr>
          <p:txBody>
            <a:bodyPr vert="horz" lIns="91440" tIns="0" rIns="91440" bIns="36576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2600" i="0" u="none" strike="noStrike" kern="1200" cap="none" spc="-150" normalizeH="0" baseline="0" noProof="0" dirty="0">
                  <a:ln>
                    <a:noFill/>
                  </a:ln>
                  <a:solidFill>
                    <a:srgbClr val="E8B012"/>
                  </a:solidFill>
                  <a:effectLst/>
                  <a:uLnTx/>
                  <a:uFillTx/>
                  <a:latin typeface="+mn-lt"/>
                  <a:ea typeface="+mj-ea"/>
                  <a:cs typeface="+mj-cs"/>
                </a:rPr>
                <a:t>Merge or unmerge cells for outer row and column items</a:t>
              </a:r>
            </a:p>
          </p:txBody>
        </p:sp>
      </p:grpSp>
    </p:spTree>
    <p:extLst>
      <p:ext uri="{BB962C8B-B14F-4D97-AF65-F5344CB8AC3E}">
        <p14:creationId xmlns:p14="http://schemas.microsoft.com/office/powerpoint/2010/main" val="377034262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4203700" cy="1548751"/>
          </a:xfrm>
          <a:prstGeom prst="rect">
            <a:avLst/>
          </a:prstGeom>
          <a:solidFill>
            <a:sysClr val="windowText" lastClr="000000">
              <a:alpha val="80000"/>
            </a:sysClr>
          </a:solidFill>
        </p:spPr>
        <p:txBody>
          <a:bodyPr vert="horz" lIns="432000" tIns="0" rIns="43200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3600" dirty="0">
                <a:solidFill>
                  <a:sysClr val="window" lastClr="FFFFFF"/>
                </a:solidFill>
                <a:latin typeface="Rockwell"/>
                <a:ea typeface="+mn-ea"/>
                <a:cs typeface="+mn-cs"/>
              </a:rPr>
              <a:t>Change the Display of Blanks and Error</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64656" y="6324700"/>
            <a:ext cx="464802" cy="501650"/>
          </a:xfrm>
        </p:spPr>
        <p:txBody>
          <a:bodyPr/>
          <a:lstStyle/>
          <a:p>
            <a:fld id="{4235393F-43BC-4DA1-95C5-42FF02D00EA6}" type="slidenum">
              <a:rPr lang="en-US" sz="1600" smtClean="0"/>
              <a:t>82</a:t>
            </a:fld>
            <a:endParaRPr lang="en-US" sz="1600" dirty="0"/>
          </a:p>
        </p:txBody>
      </p:sp>
      <p:sp>
        <p:nvSpPr>
          <p:cNvPr id="50" name="Title 1">
            <a:extLst>
              <a:ext uri="{FF2B5EF4-FFF2-40B4-BE49-F238E27FC236}">
                <a16:creationId xmlns:a16="http://schemas.microsoft.com/office/drawing/2014/main" id="{1FCB340D-AF1F-485C-9E54-AD43CBA0CEE7}"/>
              </a:ext>
            </a:extLst>
          </p:cNvPr>
          <p:cNvSpPr txBox="1">
            <a:spLocks/>
          </p:cNvSpPr>
          <p:nvPr/>
        </p:nvSpPr>
        <p:spPr>
          <a:xfrm>
            <a:off x="290407" y="1951719"/>
            <a:ext cx="11554004" cy="4107183"/>
          </a:xfrm>
          <a:prstGeom prst="rect">
            <a:avLst/>
          </a:prstGeom>
          <a:solidFill>
            <a:schemeClr val="bg1">
              <a:lumMod val="75000"/>
            </a:schemeClr>
          </a:solidFill>
          <a:ln w="38100">
            <a:solidFill>
              <a:srgbClr val="C00000"/>
            </a:solidFill>
          </a:ln>
        </p:spPr>
        <p:txBody>
          <a:bodyPr vert="horz" lIns="91440" tIns="0" rIns="9144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342900" lvl="0" indent="-342900" algn="just">
              <a:lnSpc>
                <a:spcPct val="100000"/>
              </a:lnSpc>
              <a:buFont typeface="Arial" panose="020B0604020202020204" pitchFamily="34" charset="0"/>
              <a:buChar char="•"/>
              <a:defRPr/>
            </a:pPr>
            <a:r>
              <a:rPr lang="en-US" sz="2800" dirty="0">
                <a:solidFill>
                  <a:schemeClr val="tx1"/>
                </a:solidFill>
                <a:latin typeface="+mn-lt"/>
              </a:rPr>
              <a:t>The display of blanks and errors can be changed by doing the following:</a:t>
            </a:r>
          </a:p>
          <a:p>
            <a:pPr marL="457200" lvl="0" indent="-457200" algn="just">
              <a:lnSpc>
                <a:spcPct val="100000"/>
              </a:lnSpc>
              <a:buFont typeface="Arial" panose="020B0604020202020204" pitchFamily="34" charset="0"/>
              <a:buChar char="•"/>
              <a:defRPr/>
            </a:pPr>
            <a:endParaRPr lang="en-US" sz="2800" dirty="0">
              <a:solidFill>
                <a:schemeClr val="tx1"/>
              </a:solidFill>
              <a:latin typeface="+mn-lt"/>
            </a:endParaRPr>
          </a:p>
          <a:p>
            <a:pPr marL="457200" lvl="0" indent="-457200" algn="just">
              <a:lnSpc>
                <a:spcPct val="100000"/>
              </a:lnSpc>
              <a:buFont typeface="Arial" panose="020B0604020202020204" pitchFamily="34" charset="0"/>
              <a:buChar char="•"/>
              <a:defRPr/>
            </a:pPr>
            <a:endParaRPr lang="en-US" sz="2800" dirty="0">
              <a:solidFill>
                <a:schemeClr val="tx1"/>
              </a:solidFill>
              <a:latin typeface="+mn-lt"/>
            </a:endParaRPr>
          </a:p>
          <a:p>
            <a:pPr marL="457200" lvl="0" indent="-457200" algn="just">
              <a:lnSpc>
                <a:spcPct val="100000"/>
              </a:lnSpc>
              <a:buFont typeface="Arial" panose="020B0604020202020204" pitchFamily="34" charset="0"/>
              <a:buChar char="•"/>
              <a:defRPr/>
            </a:pPr>
            <a:endParaRPr lang="en-US" sz="2800" dirty="0">
              <a:solidFill>
                <a:schemeClr val="tx1"/>
              </a:solidFill>
              <a:latin typeface="+mn-lt"/>
            </a:endParaRPr>
          </a:p>
          <a:p>
            <a:pPr marL="457200" lvl="0" indent="-457200" algn="just">
              <a:lnSpc>
                <a:spcPct val="100000"/>
              </a:lnSpc>
              <a:buFont typeface="Arial" panose="020B0604020202020204" pitchFamily="34" charset="0"/>
              <a:buChar char="•"/>
              <a:defRPr/>
            </a:pPr>
            <a:endParaRPr lang="en-US" sz="2800" dirty="0">
              <a:solidFill>
                <a:schemeClr val="tx1"/>
              </a:solidFill>
              <a:latin typeface="+mn-lt"/>
            </a:endParaRPr>
          </a:p>
          <a:p>
            <a:pPr marL="457200" lvl="0" indent="-457200" algn="just">
              <a:lnSpc>
                <a:spcPct val="100000"/>
              </a:lnSpc>
              <a:buFont typeface="Arial" panose="020B0604020202020204" pitchFamily="34" charset="0"/>
              <a:buChar char="•"/>
              <a:defRPr/>
            </a:pPr>
            <a:endParaRPr lang="en-US" sz="2800" dirty="0">
              <a:solidFill>
                <a:schemeClr val="tx1"/>
              </a:solidFill>
              <a:latin typeface="+mn-lt"/>
            </a:endParaRPr>
          </a:p>
          <a:p>
            <a:pPr marL="457200" lvl="0" indent="-457200" algn="just">
              <a:lnSpc>
                <a:spcPct val="100000"/>
              </a:lnSpc>
              <a:buFont typeface="Arial" panose="020B0604020202020204" pitchFamily="34" charset="0"/>
              <a:buChar char="•"/>
              <a:defRPr/>
            </a:pPr>
            <a:r>
              <a:rPr lang="en-US" sz="2800" dirty="0">
                <a:solidFill>
                  <a:schemeClr val="tx1"/>
                </a:solidFill>
                <a:latin typeface="+mn-lt"/>
              </a:rPr>
              <a:t> When a row in the PivotTable is selected, the PivotTable Tools tab gets displayed on the Ribbon. Blank rows can be inserted or removed from the Design tab in the Layout group.</a:t>
            </a:r>
          </a:p>
        </p:txBody>
      </p:sp>
      <p:sp>
        <p:nvSpPr>
          <p:cNvPr id="44" name="Rectangle 43">
            <a:extLst>
              <a:ext uri="{FF2B5EF4-FFF2-40B4-BE49-F238E27FC236}">
                <a16:creationId xmlns:a16="http://schemas.microsoft.com/office/drawing/2014/main" id="{975EF99B-EABF-47A5-99B0-1C02181E4F25}"/>
              </a:ext>
            </a:extLst>
          </p:cNvPr>
          <p:cNvSpPr/>
          <p:nvPr/>
        </p:nvSpPr>
        <p:spPr>
          <a:xfrm>
            <a:off x="4468746" y="1170989"/>
            <a:ext cx="5396157" cy="461665"/>
          </a:xfrm>
          <a:prstGeom prst="rect">
            <a:avLst/>
          </a:prstGeom>
        </p:spPr>
        <p:txBody>
          <a:bodyPr wrap="none">
            <a:spAutoFit/>
          </a:bodyPr>
          <a:lstStyle/>
          <a:p>
            <a:pPr lvl="0" algn="ctr">
              <a:defRPr/>
            </a:pPr>
            <a:r>
              <a:rPr lang="en-US" sz="2400" b="1" dirty="0">
                <a:latin typeface="Rockwell"/>
              </a:rPr>
              <a:t>Hiding and Showing Field Headers</a:t>
            </a:r>
          </a:p>
        </p:txBody>
      </p:sp>
      <p:grpSp>
        <p:nvGrpSpPr>
          <p:cNvPr id="3" name="Group 2">
            <a:extLst>
              <a:ext uri="{FF2B5EF4-FFF2-40B4-BE49-F238E27FC236}">
                <a16:creationId xmlns:a16="http://schemas.microsoft.com/office/drawing/2014/main" id="{32E4D22D-703D-4AD7-BF97-4FC7F5F86273}"/>
              </a:ext>
            </a:extLst>
          </p:cNvPr>
          <p:cNvGrpSpPr/>
          <p:nvPr/>
        </p:nvGrpSpPr>
        <p:grpSpPr>
          <a:xfrm>
            <a:off x="486350" y="2552554"/>
            <a:ext cx="11163600" cy="2053095"/>
            <a:chOff x="502680" y="2879131"/>
            <a:chExt cx="6919866" cy="2053095"/>
          </a:xfrm>
        </p:grpSpPr>
        <p:sp>
          <p:nvSpPr>
            <p:cNvPr id="45" name="Title 1">
              <a:extLst>
                <a:ext uri="{FF2B5EF4-FFF2-40B4-BE49-F238E27FC236}">
                  <a16:creationId xmlns:a16="http://schemas.microsoft.com/office/drawing/2014/main" id="{B8857C70-8955-468A-8C0E-DD81409DC160}"/>
                </a:ext>
              </a:extLst>
            </p:cNvPr>
            <p:cNvSpPr txBox="1">
              <a:spLocks/>
            </p:cNvSpPr>
            <p:nvPr/>
          </p:nvSpPr>
          <p:spPr>
            <a:xfrm>
              <a:off x="502680" y="2881912"/>
              <a:ext cx="2296540" cy="2048072"/>
            </a:xfrm>
            <a:prstGeom prst="rect">
              <a:avLst/>
            </a:prstGeom>
            <a:solidFill>
              <a:schemeClr val="tx1">
                <a:lumMod val="75000"/>
                <a:lumOff val="25000"/>
                <a:alpha val="80000"/>
              </a:schemeClr>
            </a:solidFill>
          </p:spPr>
          <p:txBody>
            <a:bodyPr vert="horz" lIns="91440" tIns="0" rIns="91440" bIns="6400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600" dirty="0">
                  <a:solidFill>
                    <a:srgbClr val="E8B012"/>
                  </a:solidFill>
                  <a:latin typeface="+mn-lt"/>
                </a:rPr>
                <a:t>Change how errors and empty cells are displayed </a:t>
              </a:r>
              <a:endParaRPr kumimoji="0" lang="en-US" sz="2600" i="0" u="none" strike="noStrike" kern="1200" cap="none" spc="-150" normalizeH="0" baseline="0" noProof="0" dirty="0">
                <a:ln>
                  <a:noFill/>
                </a:ln>
                <a:solidFill>
                  <a:srgbClr val="E8B012"/>
                </a:solidFill>
                <a:effectLst/>
                <a:uLnTx/>
                <a:uFillTx/>
                <a:latin typeface="+mn-lt"/>
                <a:ea typeface="+mj-ea"/>
                <a:cs typeface="+mj-cs"/>
              </a:endParaRPr>
            </a:p>
          </p:txBody>
        </p:sp>
        <p:sp>
          <p:nvSpPr>
            <p:cNvPr id="46" name="Title 1">
              <a:extLst>
                <a:ext uri="{FF2B5EF4-FFF2-40B4-BE49-F238E27FC236}">
                  <a16:creationId xmlns:a16="http://schemas.microsoft.com/office/drawing/2014/main" id="{E8AB37A6-149E-42AF-98AE-5948C30D2F2D}"/>
                </a:ext>
              </a:extLst>
            </p:cNvPr>
            <p:cNvSpPr txBox="1">
              <a:spLocks/>
            </p:cNvSpPr>
            <p:nvPr/>
          </p:nvSpPr>
          <p:spPr>
            <a:xfrm>
              <a:off x="2799220" y="2879131"/>
              <a:ext cx="2326785" cy="2053095"/>
            </a:xfrm>
            <a:prstGeom prst="rect">
              <a:avLst/>
            </a:prstGeom>
            <a:solidFill>
              <a:srgbClr val="C00000">
                <a:alpha val="80000"/>
              </a:srgbClr>
            </a:solidFill>
          </p:spPr>
          <p:txBody>
            <a:bodyPr vert="horz" lIns="91440" tIns="0" rIns="91440" bIns="5486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600" dirty="0">
                  <a:latin typeface="+mn-lt"/>
                </a:rPr>
                <a:t>Change how items and labels without data are shown </a:t>
              </a:r>
              <a:endParaRPr kumimoji="0" lang="en-US" sz="2600" i="0" u="none" strike="noStrike" kern="1200" cap="none" spc="-150" normalizeH="0" baseline="0" noProof="0" dirty="0">
                <a:ln>
                  <a:noFill/>
                </a:ln>
                <a:effectLst/>
                <a:uLnTx/>
                <a:uFillTx/>
                <a:latin typeface="+mn-lt"/>
                <a:ea typeface="+mj-ea"/>
                <a:cs typeface="+mj-cs"/>
              </a:endParaRPr>
            </a:p>
          </p:txBody>
        </p:sp>
        <p:sp>
          <p:nvSpPr>
            <p:cNvPr id="47" name="Title 1">
              <a:extLst>
                <a:ext uri="{FF2B5EF4-FFF2-40B4-BE49-F238E27FC236}">
                  <a16:creationId xmlns:a16="http://schemas.microsoft.com/office/drawing/2014/main" id="{3A7CD427-E775-41AF-868B-A7A3E57E35D0}"/>
                </a:ext>
              </a:extLst>
            </p:cNvPr>
            <p:cNvSpPr txBox="1">
              <a:spLocks/>
            </p:cNvSpPr>
            <p:nvPr/>
          </p:nvSpPr>
          <p:spPr>
            <a:xfrm>
              <a:off x="5120506" y="2879450"/>
              <a:ext cx="2302040" cy="2048072"/>
            </a:xfrm>
            <a:prstGeom prst="rect">
              <a:avLst/>
            </a:prstGeom>
            <a:solidFill>
              <a:schemeClr val="tx1">
                <a:lumMod val="75000"/>
                <a:lumOff val="25000"/>
                <a:alpha val="80000"/>
              </a:schemeClr>
            </a:solidFill>
          </p:spPr>
          <p:txBody>
            <a:bodyPr vert="horz" lIns="91440" tIns="0" rIns="91440" bIns="82296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600" dirty="0">
                  <a:solidFill>
                    <a:srgbClr val="E8B012"/>
                  </a:solidFill>
                  <a:latin typeface="+mn-lt"/>
                </a:rPr>
                <a:t>Display or hide blank rows</a:t>
              </a:r>
              <a:endParaRPr kumimoji="0" lang="en-US" sz="2600" i="0" u="none" strike="noStrike" kern="1200" cap="none" spc="-150" normalizeH="0" baseline="0" noProof="0" dirty="0">
                <a:ln>
                  <a:noFill/>
                </a:ln>
                <a:solidFill>
                  <a:srgbClr val="E8B012"/>
                </a:solidFill>
                <a:effectLst/>
                <a:uLnTx/>
                <a:uFillTx/>
                <a:latin typeface="+mn-lt"/>
                <a:ea typeface="+mj-ea"/>
                <a:cs typeface="+mj-cs"/>
              </a:endParaRPr>
            </a:p>
          </p:txBody>
        </p:sp>
      </p:grpSp>
    </p:spTree>
    <p:extLst>
      <p:ext uri="{BB962C8B-B14F-4D97-AF65-F5344CB8AC3E}">
        <p14:creationId xmlns:p14="http://schemas.microsoft.com/office/powerpoint/2010/main" val="335063174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4203700" cy="1548751"/>
          </a:xfrm>
          <a:prstGeom prst="rect">
            <a:avLst/>
          </a:prstGeom>
          <a:solidFill>
            <a:sysClr val="windowText" lastClr="000000">
              <a:alpha val="80000"/>
            </a:sysClr>
          </a:solidFill>
        </p:spPr>
        <p:txBody>
          <a:bodyPr vert="horz" lIns="432000" tIns="0" rIns="43200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3600" dirty="0">
                <a:solidFill>
                  <a:sysClr val="window" lastClr="FFFFFF"/>
                </a:solidFill>
                <a:latin typeface="Rockwell"/>
                <a:ea typeface="+mn-ea"/>
                <a:cs typeface="+mn-cs"/>
              </a:rPr>
              <a:t>Change the Format of the Pivot Table</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64656" y="6324700"/>
            <a:ext cx="464802" cy="501650"/>
          </a:xfrm>
        </p:spPr>
        <p:txBody>
          <a:bodyPr/>
          <a:lstStyle/>
          <a:p>
            <a:fld id="{4235393F-43BC-4DA1-95C5-42FF02D00EA6}" type="slidenum">
              <a:rPr lang="en-US" sz="1600" smtClean="0"/>
              <a:t>83</a:t>
            </a:fld>
            <a:endParaRPr lang="en-US" sz="1600" dirty="0"/>
          </a:p>
        </p:txBody>
      </p:sp>
      <p:sp>
        <p:nvSpPr>
          <p:cNvPr id="50" name="Title 1">
            <a:extLst>
              <a:ext uri="{FF2B5EF4-FFF2-40B4-BE49-F238E27FC236}">
                <a16:creationId xmlns:a16="http://schemas.microsoft.com/office/drawing/2014/main" id="{1FCB340D-AF1F-485C-9E54-AD43CBA0CEE7}"/>
              </a:ext>
            </a:extLst>
          </p:cNvPr>
          <p:cNvSpPr txBox="1">
            <a:spLocks/>
          </p:cNvSpPr>
          <p:nvPr/>
        </p:nvSpPr>
        <p:spPr>
          <a:xfrm>
            <a:off x="290407" y="1951719"/>
            <a:ext cx="11554004" cy="2048073"/>
          </a:xfrm>
          <a:prstGeom prst="rect">
            <a:avLst/>
          </a:prstGeom>
          <a:solidFill>
            <a:schemeClr val="bg1">
              <a:lumMod val="75000"/>
            </a:schemeClr>
          </a:solidFill>
          <a:ln w="38100">
            <a:solidFill>
              <a:srgbClr val="C00000"/>
            </a:solidFill>
          </a:ln>
        </p:spPr>
        <p:txBody>
          <a:bodyPr vert="horz" lIns="91440" tIns="0" rIns="91440" bIns="2743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342900" lvl="0" indent="-342900" algn="just">
              <a:lnSpc>
                <a:spcPct val="100000"/>
              </a:lnSpc>
              <a:buFont typeface="Arial" panose="020B0604020202020204" pitchFamily="34" charset="0"/>
              <a:buChar char="•"/>
              <a:defRPr/>
            </a:pPr>
            <a:r>
              <a:rPr lang="en-US" sz="2800" dirty="0">
                <a:solidFill>
                  <a:schemeClr val="tx1"/>
                </a:solidFill>
                <a:latin typeface="+mn-lt"/>
              </a:rPr>
              <a:t>One can choose from a wide variety of PivotTable styles in the gallery The user can control the banding (applying a shade) behavior of a report</a:t>
            </a:r>
          </a:p>
          <a:p>
            <a:pPr marL="342900" lvl="0" indent="-342900" algn="just">
              <a:lnSpc>
                <a:spcPct val="100000"/>
              </a:lnSpc>
              <a:buFont typeface="Arial" panose="020B0604020202020204" pitchFamily="34" charset="0"/>
              <a:buChar char="•"/>
              <a:defRPr/>
            </a:pPr>
            <a:r>
              <a:rPr lang="en-US" sz="2800" dirty="0">
                <a:solidFill>
                  <a:schemeClr val="tx1"/>
                </a:solidFill>
                <a:latin typeface="+mn-lt"/>
              </a:rPr>
              <a:t>The format of the PivotTable may be changed by doing the following: </a:t>
            </a:r>
          </a:p>
        </p:txBody>
      </p:sp>
      <p:sp>
        <p:nvSpPr>
          <p:cNvPr id="44" name="Rectangle 43">
            <a:extLst>
              <a:ext uri="{FF2B5EF4-FFF2-40B4-BE49-F238E27FC236}">
                <a16:creationId xmlns:a16="http://schemas.microsoft.com/office/drawing/2014/main" id="{975EF99B-EABF-47A5-99B0-1C02181E4F25}"/>
              </a:ext>
            </a:extLst>
          </p:cNvPr>
          <p:cNvSpPr/>
          <p:nvPr/>
        </p:nvSpPr>
        <p:spPr>
          <a:xfrm>
            <a:off x="4468746" y="1170989"/>
            <a:ext cx="5396157" cy="461665"/>
          </a:xfrm>
          <a:prstGeom prst="rect">
            <a:avLst/>
          </a:prstGeom>
        </p:spPr>
        <p:txBody>
          <a:bodyPr wrap="none">
            <a:spAutoFit/>
          </a:bodyPr>
          <a:lstStyle/>
          <a:p>
            <a:pPr lvl="0" algn="ctr">
              <a:defRPr/>
            </a:pPr>
            <a:r>
              <a:rPr lang="en-US" sz="2400" b="1" dirty="0">
                <a:latin typeface="Rockwell"/>
              </a:rPr>
              <a:t>Hiding and Showing Field Headers</a:t>
            </a:r>
          </a:p>
        </p:txBody>
      </p:sp>
      <p:grpSp>
        <p:nvGrpSpPr>
          <p:cNvPr id="3" name="Group 2">
            <a:extLst>
              <a:ext uri="{FF2B5EF4-FFF2-40B4-BE49-F238E27FC236}">
                <a16:creationId xmlns:a16="http://schemas.microsoft.com/office/drawing/2014/main" id="{32E4D22D-703D-4AD7-BF97-4FC7F5F86273}"/>
              </a:ext>
            </a:extLst>
          </p:cNvPr>
          <p:cNvGrpSpPr/>
          <p:nvPr/>
        </p:nvGrpSpPr>
        <p:grpSpPr>
          <a:xfrm>
            <a:off x="292825" y="4004689"/>
            <a:ext cx="11551586" cy="2053095"/>
            <a:chOff x="502680" y="2879131"/>
            <a:chExt cx="6919866" cy="2053095"/>
          </a:xfrm>
        </p:grpSpPr>
        <p:sp>
          <p:nvSpPr>
            <p:cNvPr id="45" name="Title 1">
              <a:extLst>
                <a:ext uri="{FF2B5EF4-FFF2-40B4-BE49-F238E27FC236}">
                  <a16:creationId xmlns:a16="http://schemas.microsoft.com/office/drawing/2014/main" id="{B8857C70-8955-468A-8C0E-DD81409DC160}"/>
                </a:ext>
              </a:extLst>
            </p:cNvPr>
            <p:cNvSpPr txBox="1">
              <a:spLocks/>
            </p:cNvSpPr>
            <p:nvPr/>
          </p:nvSpPr>
          <p:spPr>
            <a:xfrm>
              <a:off x="502680" y="2881912"/>
              <a:ext cx="2296540" cy="2048072"/>
            </a:xfrm>
            <a:prstGeom prst="rect">
              <a:avLst/>
            </a:prstGeom>
            <a:solidFill>
              <a:schemeClr val="tx1">
                <a:lumMod val="75000"/>
                <a:lumOff val="25000"/>
                <a:alpha val="80000"/>
              </a:schemeClr>
            </a:solidFill>
          </p:spPr>
          <p:txBody>
            <a:bodyPr vert="horz" lIns="91440" tIns="0" rIns="91440" bIns="6400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600" dirty="0">
                  <a:solidFill>
                    <a:srgbClr val="E8B012"/>
                  </a:solidFill>
                  <a:latin typeface="+mn-lt"/>
                </a:rPr>
                <a:t>Manually and conditionally format cells and ranges </a:t>
              </a:r>
              <a:endParaRPr kumimoji="0" lang="en-US" sz="2600" i="0" u="none" strike="noStrike" kern="1200" cap="none" spc="-150" normalizeH="0" baseline="0" noProof="0" dirty="0">
                <a:ln>
                  <a:noFill/>
                </a:ln>
                <a:solidFill>
                  <a:srgbClr val="E8B012"/>
                </a:solidFill>
                <a:effectLst/>
                <a:uLnTx/>
                <a:uFillTx/>
                <a:latin typeface="+mn-lt"/>
                <a:ea typeface="+mj-ea"/>
                <a:cs typeface="+mj-cs"/>
              </a:endParaRPr>
            </a:p>
          </p:txBody>
        </p:sp>
        <p:sp>
          <p:nvSpPr>
            <p:cNvPr id="46" name="Title 1">
              <a:extLst>
                <a:ext uri="{FF2B5EF4-FFF2-40B4-BE49-F238E27FC236}">
                  <a16:creationId xmlns:a16="http://schemas.microsoft.com/office/drawing/2014/main" id="{E8AB37A6-149E-42AF-98AE-5948C30D2F2D}"/>
                </a:ext>
              </a:extLst>
            </p:cNvPr>
            <p:cNvSpPr txBox="1">
              <a:spLocks/>
            </p:cNvSpPr>
            <p:nvPr/>
          </p:nvSpPr>
          <p:spPr>
            <a:xfrm>
              <a:off x="2799220" y="2879131"/>
              <a:ext cx="2326785" cy="2053095"/>
            </a:xfrm>
            <a:prstGeom prst="rect">
              <a:avLst/>
            </a:prstGeom>
            <a:solidFill>
              <a:srgbClr val="C00000">
                <a:alpha val="80000"/>
              </a:srgbClr>
            </a:solidFill>
          </p:spPr>
          <p:txBody>
            <a:bodyPr vert="horz" lIns="91440" tIns="0" rIns="91440" bIns="6400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600" dirty="0">
                  <a:latin typeface="+mn-lt"/>
                </a:rPr>
                <a:t>Changing the overall PivotTable format style </a:t>
              </a:r>
            </a:p>
          </p:txBody>
        </p:sp>
        <p:sp>
          <p:nvSpPr>
            <p:cNvPr id="47" name="Title 1">
              <a:extLst>
                <a:ext uri="{FF2B5EF4-FFF2-40B4-BE49-F238E27FC236}">
                  <a16:creationId xmlns:a16="http://schemas.microsoft.com/office/drawing/2014/main" id="{3A7CD427-E775-41AF-868B-A7A3E57E35D0}"/>
                </a:ext>
              </a:extLst>
            </p:cNvPr>
            <p:cNvSpPr txBox="1">
              <a:spLocks/>
            </p:cNvSpPr>
            <p:nvPr/>
          </p:nvSpPr>
          <p:spPr>
            <a:xfrm>
              <a:off x="5120506" y="2879450"/>
              <a:ext cx="2302040" cy="2048072"/>
            </a:xfrm>
            <a:prstGeom prst="rect">
              <a:avLst/>
            </a:prstGeom>
            <a:solidFill>
              <a:schemeClr val="tx1">
                <a:lumMod val="75000"/>
                <a:lumOff val="25000"/>
                <a:alpha val="80000"/>
              </a:schemeClr>
            </a:solidFill>
          </p:spPr>
          <p:txBody>
            <a:bodyPr vert="horz" lIns="91440" tIns="0" rIns="91440" bIns="6400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600" dirty="0"/>
                <a:t>Changing the number format for fields </a:t>
              </a:r>
            </a:p>
          </p:txBody>
        </p:sp>
      </p:grpSp>
    </p:spTree>
    <p:extLst>
      <p:ext uri="{BB962C8B-B14F-4D97-AF65-F5344CB8AC3E}">
        <p14:creationId xmlns:p14="http://schemas.microsoft.com/office/powerpoint/2010/main" val="265830613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4203700" cy="1548751"/>
          </a:xfrm>
          <a:prstGeom prst="rect">
            <a:avLst/>
          </a:prstGeom>
          <a:solidFill>
            <a:sysClr val="windowText" lastClr="000000">
              <a:alpha val="80000"/>
            </a:sysClr>
          </a:solidFill>
        </p:spPr>
        <p:txBody>
          <a:bodyPr vert="horz" lIns="182880" tIns="0" rIns="9144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000" b="0" i="0" u="none" strike="noStrike" kern="1200" cap="none" spc="-150" normalizeH="0" baseline="0" noProof="0" dirty="0">
                <a:ln>
                  <a:noFill/>
                </a:ln>
                <a:solidFill>
                  <a:sysClr val="window" lastClr="FFFFFF"/>
                </a:solidFill>
                <a:effectLst/>
                <a:uLnTx/>
                <a:uFillTx/>
                <a:latin typeface="Rockwell"/>
                <a:ea typeface="+mj-ea"/>
                <a:cs typeface="+mj-cs"/>
              </a:rPr>
              <a:t>Understanding the Difference Between PivotChart and Standard</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80262" y="6324700"/>
            <a:ext cx="449196" cy="501650"/>
          </a:xfrm>
        </p:spPr>
        <p:txBody>
          <a:bodyPr/>
          <a:lstStyle/>
          <a:p>
            <a:fld id="{4235393F-43BC-4DA1-95C5-42FF02D00EA6}" type="slidenum">
              <a:rPr lang="en-US" sz="1600" smtClean="0"/>
              <a:t>84</a:t>
            </a:fld>
            <a:endParaRPr lang="en-US" sz="1600" dirty="0"/>
          </a:p>
        </p:txBody>
      </p:sp>
      <p:sp>
        <p:nvSpPr>
          <p:cNvPr id="75" name="Title 1">
            <a:extLst>
              <a:ext uri="{FF2B5EF4-FFF2-40B4-BE49-F238E27FC236}">
                <a16:creationId xmlns:a16="http://schemas.microsoft.com/office/drawing/2014/main" id="{6823C329-8C2D-4B8F-A0F7-093DC5C68DB0}"/>
              </a:ext>
            </a:extLst>
          </p:cNvPr>
          <p:cNvSpPr txBox="1">
            <a:spLocks/>
          </p:cNvSpPr>
          <p:nvPr/>
        </p:nvSpPr>
        <p:spPr>
          <a:xfrm>
            <a:off x="290406" y="1918784"/>
            <a:ext cx="11611187" cy="536334"/>
          </a:xfrm>
          <a:prstGeom prst="rect">
            <a:avLst/>
          </a:prstGeom>
          <a:solidFill>
            <a:schemeClr val="tx1">
              <a:lumMod val="75000"/>
              <a:lumOff val="25000"/>
              <a:alpha val="80000"/>
            </a:schemeClr>
          </a:solidFill>
        </p:spPr>
        <p:txBody>
          <a:bodyPr vert="horz" lIns="365760" tIns="0" rIns="36576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kumimoji="0" lang="en-US" sz="3600" b="1" i="0" u="none" strike="noStrike" kern="1200" cap="none" spc="-150" normalizeH="0" baseline="0" noProof="0" dirty="0">
                <a:ln>
                  <a:noFill/>
                </a:ln>
                <a:solidFill>
                  <a:srgbClr val="E8B012"/>
                </a:solidFill>
                <a:effectLst/>
                <a:uLnTx/>
                <a:uFillTx/>
                <a:latin typeface="+mn-lt"/>
                <a:ea typeface="+mj-ea"/>
                <a:cs typeface="+mj-cs"/>
              </a:rPr>
              <a:t>Creating a PivotChart with a PivotTable</a:t>
            </a:r>
          </a:p>
        </p:txBody>
      </p:sp>
      <p:grpSp>
        <p:nvGrpSpPr>
          <p:cNvPr id="6" name="Group 5">
            <a:extLst>
              <a:ext uri="{FF2B5EF4-FFF2-40B4-BE49-F238E27FC236}">
                <a16:creationId xmlns:a16="http://schemas.microsoft.com/office/drawing/2014/main" id="{1A52AB75-9DA7-4248-92B9-F517D52B0CE0}"/>
              </a:ext>
            </a:extLst>
          </p:cNvPr>
          <p:cNvGrpSpPr/>
          <p:nvPr/>
        </p:nvGrpSpPr>
        <p:grpSpPr>
          <a:xfrm>
            <a:off x="334263" y="2504271"/>
            <a:ext cx="7948595" cy="4084128"/>
            <a:chOff x="334264" y="2504271"/>
            <a:chExt cx="7375012" cy="4084128"/>
          </a:xfrm>
        </p:grpSpPr>
        <p:sp>
          <p:nvSpPr>
            <p:cNvPr id="2" name="Arrow: Right 1">
              <a:extLst>
                <a:ext uri="{FF2B5EF4-FFF2-40B4-BE49-F238E27FC236}">
                  <a16:creationId xmlns:a16="http://schemas.microsoft.com/office/drawing/2014/main" id="{EEF12784-A3CE-402C-8FFD-0EA029E79868}"/>
                </a:ext>
              </a:extLst>
            </p:cNvPr>
            <p:cNvSpPr/>
            <p:nvPr/>
          </p:nvSpPr>
          <p:spPr>
            <a:xfrm>
              <a:off x="5064089" y="2504271"/>
              <a:ext cx="2645187" cy="4084128"/>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t>Excel creates and inserts 3-D column </a:t>
              </a:r>
            </a:p>
            <a:p>
              <a:r>
                <a:rPr lang="en-US" sz="2000" b="1" dirty="0"/>
                <a:t>chart in the worksheet </a:t>
              </a:r>
            </a:p>
          </p:txBody>
        </p:sp>
        <p:sp>
          <p:nvSpPr>
            <p:cNvPr id="4" name="Rectangle 3">
              <a:extLst>
                <a:ext uri="{FF2B5EF4-FFF2-40B4-BE49-F238E27FC236}">
                  <a16:creationId xmlns:a16="http://schemas.microsoft.com/office/drawing/2014/main" id="{28FE092B-E940-4D61-A613-B98E77AFF7ED}"/>
                </a:ext>
              </a:extLst>
            </p:cNvPr>
            <p:cNvSpPr/>
            <p:nvPr/>
          </p:nvSpPr>
          <p:spPr>
            <a:xfrm>
              <a:off x="334264" y="3513773"/>
              <a:ext cx="2530862" cy="20508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45720" rtlCol="0" anchor="ctr"/>
            <a:lstStyle/>
            <a:p>
              <a:r>
                <a:rPr lang="en-US" sz="2000" b="1" dirty="0"/>
                <a:t>Click anywhere in the PivotTable and then click Insert &gt;  PivotChart &gt; PivotChart </a:t>
              </a:r>
            </a:p>
          </p:txBody>
        </p:sp>
        <p:sp>
          <p:nvSpPr>
            <p:cNvPr id="44" name="Rectangle 43">
              <a:extLst>
                <a:ext uri="{FF2B5EF4-FFF2-40B4-BE49-F238E27FC236}">
                  <a16:creationId xmlns:a16="http://schemas.microsoft.com/office/drawing/2014/main" id="{FD64CC8B-B5FD-4BEA-94A4-54D95A801B9C}"/>
                </a:ext>
              </a:extLst>
            </p:cNvPr>
            <p:cNvSpPr/>
            <p:nvPr/>
          </p:nvSpPr>
          <p:spPr>
            <a:xfrm>
              <a:off x="2865127" y="3513773"/>
              <a:ext cx="2198963" cy="2050805"/>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900" b="1" dirty="0">
                  <a:solidFill>
                    <a:srgbClr val="FFC000"/>
                  </a:solidFill>
                </a:rPr>
                <a:t>There are various types of charts shown in the Insert Chart dialog box. Choose any one, such as 3-D column chart </a:t>
              </a:r>
            </a:p>
          </p:txBody>
        </p:sp>
      </p:grpSp>
      <p:pic>
        <p:nvPicPr>
          <p:cNvPr id="3" name="Picture 2">
            <a:extLst>
              <a:ext uri="{FF2B5EF4-FFF2-40B4-BE49-F238E27FC236}">
                <a16:creationId xmlns:a16="http://schemas.microsoft.com/office/drawing/2014/main" id="{B7082C11-3E0B-4B91-8BD0-CCDE74786B0F}"/>
              </a:ext>
            </a:extLst>
          </p:cNvPr>
          <p:cNvPicPr>
            <a:picLocks noChangeAspect="1"/>
          </p:cNvPicPr>
          <p:nvPr/>
        </p:nvPicPr>
        <p:blipFill rotWithShape="1">
          <a:blip r:embed="rId3"/>
          <a:srcRect l="31" r="42825" b="31429"/>
          <a:stretch/>
        </p:blipFill>
        <p:spPr>
          <a:xfrm>
            <a:off x="8417572" y="2652211"/>
            <a:ext cx="2835187" cy="2721779"/>
          </a:xfrm>
          <a:prstGeom prst="rect">
            <a:avLst/>
          </a:prstGeom>
        </p:spPr>
      </p:pic>
      <p:sp>
        <p:nvSpPr>
          <p:cNvPr id="45" name="Rectangle 44">
            <a:extLst>
              <a:ext uri="{FF2B5EF4-FFF2-40B4-BE49-F238E27FC236}">
                <a16:creationId xmlns:a16="http://schemas.microsoft.com/office/drawing/2014/main" id="{42057C87-7CAE-442B-8954-9885FE74465C}"/>
              </a:ext>
            </a:extLst>
          </p:cNvPr>
          <p:cNvSpPr/>
          <p:nvPr/>
        </p:nvSpPr>
        <p:spPr>
          <a:xfrm>
            <a:off x="8282859" y="5579790"/>
            <a:ext cx="3106621" cy="461665"/>
          </a:xfrm>
          <a:prstGeom prst="rect">
            <a:avLst/>
          </a:prstGeom>
        </p:spPr>
        <p:txBody>
          <a:bodyPr wrap="none">
            <a:spAutoFit/>
          </a:bodyPr>
          <a:lstStyle/>
          <a:p>
            <a:pPr lvl="0" algn="ctr">
              <a:defRPr/>
            </a:pPr>
            <a:r>
              <a:rPr lang="en-US" sz="2400" b="1" dirty="0">
                <a:latin typeface="Rockwell"/>
              </a:rPr>
              <a:t>PivotChart Created</a:t>
            </a:r>
          </a:p>
        </p:txBody>
      </p:sp>
    </p:spTree>
    <p:extLst>
      <p:ext uri="{BB962C8B-B14F-4D97-AF65-F5344CB8AC3E}">
        <p14:creationId xmlns:p14="http://schemas.microsoft.com/office/powerpoint/2010/main" val="308629093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91440" tIns="0" rIns="182880" bIns="2743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3400" dirty="0">
                <a:solidFill>
                  <a:sysClr val="window" lastClr="FFFFFF"/>
                </a:solidFill>
                <a:latin typeface="Rockwell"/>
              </a:rPr>
              <a:t>Available Chart Types in PivotChart</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89370" y="6324700"/>
            <a:ext cx="464802" cy="501650"/>
          </a:xfrm>
        </p:spPr>
        <p:txBody>
          <a:bodyPr/>
          <a:lstStyle/>
          <a:p>
            <a:fld id="{4235393F-43BC-4DA1-95C5-42FF02D00EA6}" type="slidenum">
              <a:rPr lang="en-US" sz="1600" smtClean="0"/>
              <a:t>85</a:t>
            </a:fld>
            <a:endParaRPr lang="en-US" sz="1600" dirty="0"/>
          </a:p>
        </p:txBody>
      </p:sp>
      <p:grpSp>
        <p:nvGrpSpPr>
          <p:cNvPr id="4" name="Group 3">
            <a:extLst>
              <a:ext uri="{FF2B5EF4-FFF2-40B4-BE49-F238E27FC236}">
                <a16:creationId xmlns:a16="http://schemas.microsoft.com/office/drawing/2014/main" id="{C3CD3641-D3BD-4419-B94F-275E991B2D8E}"/>
              </a:ext>
            </a:extLst>
          </p:cNvPr>
          <p:cNvGrpSpPr/>
          <p:nvPr/>
        </p:nvGrpSpPr>
        <p:grpSpPr>
          <a:xfrm>
            <a:off x="290407" y="1933960"/>
            <a:ext cx="5800154" cy="3771619"/>
            <a:chOff x="290407" y="1933960"/>
            <a:chExt cx="4613603" cy="3771619"/>
          </a:xfrm>
        </p:grpSpPr>
        <p:grpSp>
          <p:nvGrpSpPr>
            <p:cNvPr id="3" name="Group 2">
              <a:extLst>
                <a:ext uri="{FF2B5EF4-FFF2-40B4-BE49-F238E27FC236}">
                  <a16:creationId xmlns:a16="http://schemas.microsoft.com/office/drawing/2014/main" id="{F4C3BC1C-F5DE-4A57-8CDD-0665F75E6E4C}"/>
                </a:ext>
              </a:extLst>
            </p:cNvPr>
            <p:cNvGrpSpPr/>
            <p:nvPr/>
          </p:nvGrpSpPr>
          <p:grpSpPr>
            <a:xfrm>
              <a:off x="290407" y="1933960"/>
              <a:ext cx="4608164" cy="3013597"/>
              <a:chOff x="290407" y="1933960"/>
              <a:chExt cx="11611186" cy="3981676"/>
            </a:xfrm>
          </p:grpSpPr>
          <p:grpSp>
            <p:nvGrpSpPr>
              <p:cNvPr id="2" name="Group 1">
                <a:extLst>
                  <a:ext uri="{FF2B5EF4-FFF2-40B4-BE49-F238E27FC236}">
                    <a16:creationId xmlns:a16="http://schemas.microsoft.com/office/drawing/2014/main" id="{ECA87B79-B07E-4A91-9B62-9F4139B00D79}"/>
                  </a:ext>
                </a:extLst>
              </p:cNvPr>
              <p:cNvGrpSpPr/>
              <p:nvPr/>
            </p:nvGrpSpPr>
            <p:grpSpPr>
              <a:xfrm>
                <a:off x="290407" y="1935303"/>
                <a:ext cx="5870786" cy="3980333"/>
                <a:chOff x="290407" y="1922946"/>
                <a:chExt cx="5805594" cy="3188301"/>
              </a:xfrm>
            </p:grpSpPr>
            <p:sp>
              <p:nvSpPr>
                <p:cNvPr id="44" name="Title 1">
                  <a:extLst>
                    <a:ext uri="{FF2B5EF4-FFF2-40B4-BE49-F238E27FC236}">
                      <a16:creationId xmlns:a16="http://schemas.microsoft.com/office/drawing/2014/main" id="{35ED6FFE-66CE-450C-BAD1-11D8EDE11B21}"/>
                    </a:ext>
                  </a:extLst>
                </p:cNvPr>
                <p:cNvSpPr txBox="1">
                  <a:spLocks/>
                </p:cNvSpPr>
                <p:nvPr/>
              </p:nvSpPr>
              <p:spPr>
                <a:xfrm>
                  <a:off x="290407" y="1922946"/>
                  <a:ext cx="5805594" cy="792032"/>
                </a:xfrm>
                <a:prstGeom prst="rect">
                  <a:avLst/>
                </a:prstGeom>
                <a:solidFill>
                  <a:schemeClr val="tx1">
                    <a:lumMod val="75000"/>
                    <a:lumOff val="25000"/>
                    <a:alpha val="80000"/>
                  </a:schemeClr>
                </a:solidFill>
              </p:spPr>
              <p:txBody>
                <a:bodyPr vert="horz" lIns="432000" tIns="0" rIns="43200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200" b="1" dirty="0">
                      <a:solidFill>
                        <a:srgbClr val="E8B012"/>
                      </a:solidFill>
                      <a:latin typeface="+mn-lt"/>
                    </a:rPr>
                    <a:t>Column</a:t>
                  </a:r>
                </a:p>
                <a:p>
                  <a:pPr lvl="0" algn="ctr">
                    <a:defRPr/>
                  </a:pPr>
                  <a:r>
                    <a:rPr lang="en-US" sz="2200" b="1" dirty="0">
                      <a:solidFill>
                        <a:srgbClr val="E8B012"/>
                      </a:solidFill>
                      <a:latin typeface="+mn-lt"/>
                    </a:rPr>
                    <a:t>Chart</a:t>
                  </a:r>
                  <a:endParaRPr kumimoji="0" lang="en-US" sz="2200" b="1" i="0" u="none" strike="noStrike" kern="1200" cap="none" spc="-150" normalizeH="0" baseline="0" noProof="0" dirty="0">
                    <a:ln>
                      <a:noFill/>
                    </a:ln>
                    <a:solidFill>
                      <a:srgbClr val="E8B012"/>
                    </a:solidFill>
                    <a:effectLst/>
                    <a:uLnTx/>
                    <a:uFillTx/>
                    <a:latin typeface="+mn-lt"/>
                    <a:ea typeface="+mj-ea"/>
                    <a:cs typeface="+mj-cs"/>
                  </a:endParaRPr>
                </a:p>
              </p:txBody>
            </p:sp>
            <p:sp>
              <p:nvSpPr>
                <p:cNvPr id="45" name="Title 1">
                  <a:extLst>
                    <a:ext uri="{FF2B5EF4-FFF2-40B4-BE49-F238E27FC236}">
                      <a16:creationId xmlns:a16="http://schemas.microsoft.com/office/drawing/2014/main" id="{43FBE943-8106-471B-99D3-BB50B7E342D4}"/>
                    </a:ext>
                  </a:extLst>
                </p:cNvPr>
                <p:cNvSpPr txBox="1">
                  <a:spLocks/>
                </p:cNvSpPr>
                <p:nvPr/>
              </p:nvSpPr>
              <p:spPr>
                <a:xfrm>
                  <a:off x="290407" y="2704421"/>
                  <a:ext cx="5805594" cy="792032"/>
                </a:xfrm>
                <a:prstGeom prst="rect">
                  <a:avLst/>
                </a:prstGeom>
                <a:solidFill>
                  <a:srgbClr val="C00000">
                    <a:alpha val="80000"/>
                  </a:srgbClr>
                </a:solidFill>
              </p:spPr>
              <p:txBody>
                <a:bodyPr vert="horz" lIns="432000" tIns="0" rIns="43200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effectLst/>
                      <a:uLnTx/>
                      <a:uFillTx/>
                      <a:latin typeface="+mn-lt"/>
                      <a:ea typeface="+mj-ea"/>
                      <a:cs typeface="+mj-cs"/>
                    </a:rPr>
                    <a:t>Line</a:t>
                  </a:r>
                </a:p>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effectLst/>
                      <a:uLnTx/>
                      <a:uFillTx/>
                      <a:latin typeface="+mn-lt"/>
                      <a:ea typeface="+mj-ea"/>
                      <a:cs typeface="+mj-cs"/>
                    </a:rPr>
                    <a:t>Chart</a:t>
                  </a:r>
                </a:p>
              </p:txBody>
            </p:sp>
            <p:sp>
              <p:nvSpPr>
                <p:cNvPr id="46" name="Title 1">
                  <a:extLst>
                    <a:ext uri="{FF2B5EF4-FFF2-40B4-BE49-F238E27FC236}">
                      <a16:creationId xmlns:a16="http://schemas.microsoft.com/office/drawing/2014/main" id="{CC32E36B-E504-4D4E-81DB-E8A974DE6315}"/>
                    </a:ext>
                  </a:extLst>
                </p:cNvPr>
                <p:cNvSpPr txBox="1">
                  <a:spLocks/>
                </p:cNvSpPr>
                <p:nvPr/>
              </p:nvSpPr>
              <p:spPr>
                <a:xfrm>
                  <a:off x="290407" y="3512391"/>
                  <a:ext cx="5805594" cy="805481"/>
                </a:xfrm>
                <a:prstGeom prst="rect">
                  <a:avLst/>
                </a:prstGeom>
                <a:solidFill>
                  <a:schemeClr val="tx1">
                    <a:lumMod val="75000"/>
                    <a:lumOff val="25000"/>
                    <a:alpha val="80000"/>
                  </a:schemeClr>
                </a:solidFill>
              </p:spPr>
              <p:txBody>
                <a:bodyPr vert="horz" lIns="182880" tIns="0" rIns="18288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solidFill>
                        <a:srgbClr val="E8B012"/>
                      </a:solidFill>
                      <a:effectLst/>
                      <a:uLnTx/>
                      <a:uFillTx/>
                      <a:latin typeface="+mn-lt"/>
                      <a:ea typeface="+mj-ea"/>
                      <a:cs typeface="+mj-cs"/>
                    </a:rPr>
                    <a:t>Pie and Doughnut</a:t>
                  </a:r>
                </a:p>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solidFill>
                        <a:srgbClr val="E8B012"/>
                      </a:solidFill>
                      <a:effectLst/>
                      <a:uLnTx/>
                      <a:uFillTx/>
                      <a:latin typeface="+mn-lt"/>
                      <a:ea typeface="+mj-ea"/>
                      <a:cs typeface="+mj-cs"/>
                    </a:rPr>
                    <a:t>Chart</a:t>
                  </a:r>
                </a:p>
              </p:txBody>
            </p:sp>
            <p:sp>
              <p:nvSpPr>
                <p:cNvPr id="47" name="Title 1">
                  <a:extLst>
                    <a:ext uri="{FF2B5EF4-FFF2-40B4-BE49-F238E27FC236}">
                      <a16:creationId xmlns:a16="http://schemas.microsoft.com/office/drawing/2014/main" id="{BCADF5B7-6EF7-4741-80CE-83CE7A171FC5}"/>
                    </a:ext>
                  </a:extLst>
                </p:cNvPr>
                <p:cNvSpPr txBox="1">
                  <a:spLocks/>
                </p:cNvSpPr>
                <p:nvPr/>
              </p:nvSpPr>
              <p:spPr>
                <a:xfrm>
                  <a:off x="290407" y="4297698"/>
                  <a:ext cx="5805594" cy="813549"/>
                </a:xfrm>
                <a:prstGeom prst="rect">
                  <a:avLst/>
                </a:prstGeom>
                <a:solidFill>
                  <a:srgbClr val="C00000">
                    <a:alpha val="80000"/>
                  </a:srgbClr>
                </a:solidFill>
              </p:spPr>
              <p:txBody>
                <a:bodyPr vert="horz" lIns="432000" tIns="0" rIns="43200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effectLst/>
                      <a:uLnTx/>
                      <a:uFillTx/>
                      <a:latin typeface="+mn-lt"/>
                      <a:ea typeface="+mj-ea"/>
                      <a:cs typeface="+mj-cs"/>
                    </a:rPr>
                    <a:t>Bar</a:t>
                  </a:r>
                </a:p>
                <a:p>
                  <a:pPr marR="0" lvl="0" algn="ctr" defTabSz="914400" rtl="0" eaLnBrk="1" fontAlgn="auto" latinLnBrk="0" hangingPunct="1">
                    <a:lnSpc>
                      <a:spcPct val="90000"/>
                    </a:lnSpc>
                    <a:spcBef>
                      <a:spcPct val="0"/>
                    </a:spcBef>
                    <a:spcAft>
                      <a:spcPts val="0"/>
                    </a:spcAft>
                    <a:buClrTx/>
                    <a:buSzTx/>
                    <a:tabLst/>
                    <a:defRPr/>
                  </a:pPr>
                  <a:r>
                    <a:rPr lang="en-US" sz="2200" b="1" dirty="0">
                      <a:latin typeface="+mn-lt"/>
                    </a:rPr>
                    <a:t>Chart</a:t>
                  </a:r>
                  <a:endParaRPr kumimoji="0" lang="en-US" sz="2200" b="1" i="0" u="none" strike="noStrike" kern="1200" cap="none" spc="-150" normalizeH="0" baseline="0" noProof="0" dirty="0">
                    <a:ln>
                      <a:noFill/>
                    </a:ln>
                    <a:effectLst/>
                    <a:uLnTx/>
                    <a:uFillTx/>
                    <a:latin typeface="+mn-lt"/>
                    <a:ea typeface="+mj-ea"/>
                    <a:cs typeface="+mj-cs"/>
                  </a:endParaRPr>
                </a:p>
              </p:txBody>
            </p:sp>
          </p:grpSp>
          <p:grpSp>
            <p:nvGrpSpPr>
              <p:cNvPr id="58" name="Group 57">
                <a:extLst>
                  <a:ext uri="{FF2B5EF4-FFF2-40B4-BE49-F238E27FC236}">
                    <a16:creationId xmlns:a16="http://schemas.microsoft.com/office/drawing/2014/main" id="{E6A946D7-182D-4B1A-AC15-E860603D2093}"/>
                  </a:ext>
                </a:extLst>
              </p:cNvPr>
              <p:cNvGrpSpPr/>
              <p:nvPr/>
            </p:nvGrpSpPr>
            <p:grpSpPr>
              <a:xfrm>
                <a:off x="6030807" y="1933960"/>
                <a:ext cx="5870786" cy="3981676"/>
                <a:chOff x="290407" y="2721703"/>
                <a:chExt cx="5805594" cy="3181576"/>
              </a:xfrm>
            </p:grpSpPr>
            <p:sp>
              <p:nvSpPr>
                <p:cNvPr id="60" name="Title 1">
                  <a:extLst>
                    <a:ext uri="{FF2B5EF4-FFF2-40B4-BE49-F238E27FC236}">
                      <a16:creationId xmlns:a16="http://schemas.microsoft.com/office/drawing/2014/main" id="{84EAE684-E976-4904-B9B9-4E0D418F68BA}"/>
                    </a:ext>
                  </a:extLst>
                </p:cNvPr>
                <p:cNvSpPr txBox="1">
                  <a:spLocks/>
                </p:cNvSpPr>
                <p:nvPr/>
              </p:nvSpPr>
              <p:spPr>
                <a:xfrm>
                  <a:off x="290407" y="2721703"/>
                  <a:ext cx="5805594" cy="792032"/>
                </a:xfrm>
                <a:prstGeom prst="rect">
                  <a:avLst/>
                </a:prstGeom>
                <a:solidFill>
                  <a:srgbClr val="C00000">
                    <a:alpha val="80000"/>
                  </a:srgbClr>
                </a:solidFill>
              </p:spPr>
              <p:txBody>
                <a:bodyPr vert="horz" lIns="432000" tIns="0" rIns="43200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lang="en-US" sz="2200" b="1" dirty="0">
                      <a:latin typeface="+mn-lt"/>
                    </a:rPr>
                    <a:t>Area</a:t>
                  </a:r>
                </a:p>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effectLst/>
                      <a:uLnTx/>
                      <a:uFillTx/>
                      <a:latin typeface="+mn-lt"/>
                      <a:ea typeface="+mj-ea"/>
                      <a:cs typeface="+mj-cs"/>
                    </a:rPr>
                    <a:t>Chart</a:t>
                  </a:r>
                </a:p>
              </p:txBody>
            </p:sp>
            <p:sp>
              <p:nvSpPr>
                <p:cNvPr id="61" name="Title 1">
                  <a:extLst>
                    <a:ext uri="{FF2B5EF4-FFF2-40B4-BE49-F238E27FC236}">
                      <a16:creationId xmlns:a16="http://schemas.microsoft.com/office/drawing/2014/main" id="{AD1B1B5C-843C-4EFE-BE50-D1584DB3AF70}"/>
                    </a:ext>
                  </a:extLst>
                </p:cNvPr>
                <p:cNvSpPr txBox="1">
                  <a:spLocks/>
                </p:cNvSpPr>
                <p:nvPr/>
              </p:nvSpPr>
              <p:spPr>
                <a:xfrm>
                  <a:off x="290407" y="3503220"/>
                  <a:ext cx="5805594" cy="792032"/>
                </a:xfrm>
                <a:prstGeom prst="rect">
                  <a:avLst/>
                </a:prstGeom>
                <a:solidFill>
                  <a:schemeClr val="tx1">
                    <a:lumMod val="75000"/>
                    <a:lumOff val="25000"/>
                    <a:alpha val="80000"/>
                  </a:schemeClr>
                </a:solidFill>
              </p:spPr>
              <p:txBody>
                <a:bodyPr vert="horz" lIns="432000" tIns="0" rIns="43200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kumimoji="0" lang="en-US" sz="2200" b="1" i="0" u="none" strike="noStrike" kern="1200" cap="none" spc="-150" normalizeH="0" baseline="0" noProof="0" dirty="0">
                      <a:ln>
                        <a:noFill/>
                      </a:ln>
                      <a:solidFill>
                        <a:srgbClr val="E8B012"/>
                      </a:solidFill>
                      <a:effectLst/>
                      <a:uLnTx/>
                      <a:uFillTx/>
                      <a:latin typeface="+mn-lt"/>
                      <a:ea typeface="+mj-ea"/>
                      <a:cs typeface="+mj-cs"/>
                    </a:rPr>
                    <a:t>XY (</a:t>
                  </a:r>
                  <a:r>
                    <a:rPr lang="en-US" sz="2200" b="1" dirty="0">
                      <a:solidFill>
                        <a:srgbClr val="E8B012"/>
                      </a:solidFill>
                    </a:rPr>
                    <a:t>Scatter</a:t>
                  </a:r>
                  <a:r>
                    <a:rPr kumimoji="0" lang="en-US" sz="2200" b="1" i="0" u="none" strike="noStrike" kern="1200" cap="none" spc="-150" normalizeH="0" baseline="0" noProof="0" dirty="0">
                      <a:ln>
                        <a:noFill/>
                      </a:ln>
                      <a:solidFill>
                        <a:srgbClr val="E8B012"/>
                      </a:solidFill>
                      <a:effectLst/>
                      <a:uLnTx/>
                      <a:uFillTx/>
                      <a:latin typeface="+mn-lt"/>
                      <a:ea typeface="+mj-ea"/>
                      <a:cs typeface="+mj-cs"/>
                    </a:rPr>
                    <a:t>)</a:t>
                  </a:r>
                </a:p>
                <a:p>
                  <a:pPr lvl="0" algn="ctr">
                    <a:defRPr/>
                  </a:pPr>
                  <a:r>
                    <a:rPr lang="en-US" sz="2200" b="1" dirty="0">
                      <a:solidFill>
                        <a:srgbClr val="E8B012"/>
                      </a:solidFill>
                      <a:latin typeface="+mn-lt"/>
                    </a:rPr>
                    <a:t>Chart</a:t>
                  </a:r>
                  <a:endParaRPr kumimoji="0" lang="en-US" sz="2200" b="1" i="0" u="none" strike="noStrike" kern="1200" cap="none" spc="-150" normalizeH="0" baseline="0" noProof="0" dirty="0">
                    <a:ln>
                      <a:noFill/>
                    </a:ln>
                    <a:solidFill>
                      <a:srgbClr val="E8B012"/>
                    </a:solidFill>
                    <a:effectLst/>
                    <a:uLnTx/>
                    <a:uFillTx/>
                    <a:latin typeface="+mn-lt"/>
                    <a:ea typeface="+mj-ea"/>
                    <a:cs typeface="+mj-cs"/>
                  </a:endParaRPr>
                </a:p>
              </p:txBody>
            </p:sp>
            <p:sp>
              <p:nvSpPr>
                <p:cNvPr id="62" name="Title 1">
                  <a:extLst>
                    <a:ext uri="{FF2B5EF4-FFF2-40B4-BE49-F238E27FC236}">
                      <a16:creationId xmlns:a16="http://schemas.microsoft.com/office/drawing/2014/main" id="{7EE70CF5-25CA-4F5D-BEF6-2249C30AB779}"/>
                    </a:ext>
                  </a:extLst>
                </p:cNvPr>
                <p:cNvSpPr txBox="1">
                  <a:spLocks/>
                </p:cNvSpPr>
                <p:nvPr/>
              </p:nvSpPr>
              <p:spPr>
                <a:xfrm>
                  <a:off x="290407" y="4297698"/>
                  <a:ext cx="5805594" cy="813550"/>
                </a:xfrm>
                <a:prstGeom prst="rect">
                  <a:avLst/>
                </a:prstGeom>
                <a:solidFill>
                  <a:srgbClr val="C00000">
                    <a:alpha val="80000"/>
                  </a:srgbClr>
                </a:solidFill>
              </p:spPr>
              <p:txBody>
                <a:bodyPr vert="horz" lIns="432000" tIns="0" rIns="43200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effectLst/>
                      <a:uLnTx/>
                      <a:uFillTx/>
                      <a:latin typeface="+mn-lt"/>
                      <a:ea typeface="+mj-ea"/>
                      <a:cs typeface="+mj-cs"/>
                    </a:rPr>
                    <a:t>Stock</a:t>
                  </a:r>
                </a:p>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effectLst/>
                      <a:uLnTx/>
                      <a:uFillTx/>
                      <a:latin typeface="+mn-lt"/>
                      <a:ea typeface="+mj-ea"/>
                      <a:cs typeface="+mj-cs"/>
                    </a:rPr>
                    <a:t>Chart </a:t>
                  </a:r>
                </a:p>
              </p:txBody>
            </p:sp>
            <p:sp>
              <p:nvSpPr>
                <p:cNvPr id="63" name="Title 1">
                  <a:extLst>
                    <a:ext uri="{FF2B5EF4-FFF2-40B4-BE49-F238E27FC236}">
                      <a16:creationId xmlns:a16="http://schemas.microsoft.com/office/drawing/2014/main" id="{E6C6C67A-B97B-4B7A-9847-0194875D893C}"/>
                    </a:ext>
                  </a:extLst>
                </p:cNvPr>
                <p:cNvSpPr txBox="1">
                  <a:spLocks/>
                </p:cNvSpPr>
                <p:nvPr/>
              </p:nvSpPr>
              <p:spPr>
                <a:xfrm>
                  <a:off x="290407" y="5111247"/>
                  <a:ext cx="5805594" cy="792032"/>
                </a:xfrm>
                <a:prstGeom prst="rect">
                  <a:avLst/>
                </a:prstGeom>
                <a:solidFill>
                  <a:schemeClr val="tx1">
                    <a:lumMod val="75000"/>
                    <a:lumOff val="25000"/>
                    <a:alpha val="80000"/>
                  </a:schemeClr>
                </a:solidFill>
              </p:spPr>
              <p:txBody>
                <a:bodyPr vert="horz" lIns="432000" tIns="0" rIns="43200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solidFill>
                        <a:srgbClr val="E8B012"/>
                      </a:solidFill>
                      <a:effectLst/>
                      <a:uLnTx/>
                      <a:uFillTx/>
                      <a:latin typeface="+mn-lt"/>
                      <a:ea typeface="+mj-ea"/>
                      <a:cs typeface="+mj-cs"/>
                    </a:rPr>
                    <a:t>Surface</a:t>
                  </a:r>
                </a:p>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solidFill>
                        <a:srgbClr val="E8B012"/>
                      </a:solidFill>
                      <a:effectLst/>
                      <a:uLnTx/>
                      <a:uFillTx/>
                      <a:latin typeface="+mn-lt"/>
                      <a:ea typeface="+mj-ea"/>
                      <a:cs typeface="+mj-cs"/>
                    </a:rPr>
                    <a:t>Chart</a:t>
                  </a:r>
                </a:p>
              </p:txBody>
            </p:sp>
          </p:grpSp>
        </p:grpSp>
        <p:sp>
          <p:nvSpPr>
            <p:cNvPr id="48" name="Title 1">
              <a:extLst>
                <a:ext uri="{FF2B5EF4-FFF2-40B4-BE49-F238E27FC236}">
                  <a16:creationId xmlns:a16="http://schemas.microsoft.com/office/drawing/2014/main" id="{87421873-C65C-4845-8D60-156939DC825F}"/>
                </a:ext>
              </a:extLst>
            </p:cNvPr>
            <p:cNvSpPr txBox="1">
              <a:spLocks/>
            </p:cNvSpPr>
            <p:nvPr/>
          </p:nvSpPr>
          <p:spPr>
            <a:xfrm>
              <a:off x="295846" y="4944491"/>
              <a:ext cx="2329955" cy="761088"/>
            </a:xfrm>
            <a:prstGeom prst="rect">
              <a:avLst/>
            </a:prstGeom>
            <a:solidFill>
              <a:schemeClr val="tx1">
                <a:lumMod val="75000"/>
                <a:lumOff val="25000"/>
                <a:alpha val="80000"/>
              </a:schemeClr>
            </a:solidFill>
          </p:spPr>
          <p:txBody>
            <a:bodyPr vert="horz" lIns="182880" tIns="0" rIns="18288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solidFill>
                    <a:srgbClr val="E8B012"/>
                  </a:solidFill>
                  <a:effectLst/>
                  <a:uLnTx/>
                  <a:uFillTx/>
                  <a:latin typeface="+mn-lt"/>
                  <a:ea typeface="+mj-ea"/>
                  <a:cs typeface="+mj-cs"/>
                </a:rPr>
                <a:t>Radar</a:t>
              </a:r>
            </a:p>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solidFill>
                    <a:srgbClr val="E8B012"/>
                  </a:solidFill>
                  <a:effectLst/>
                  <a:uLnTx/>
                  <a:uFillTx/>
                  <a:latin typeface="+mn-lt"/>
                  <a:ea typeface="+mj-ea"/>
                  <a:cs typeface="+mj-cs"/>
                </a:rPr>
                <a:t>Chart</a:t>
              </a:r>
            </a:p>
          </p:txBody>
        </p:sp>
        <p:sp>
          <p:nvSpPr>
            <p:cNvPr id="49" name="Title 1">
              <a:extLst>
                <a:ext uri="{FF2B5EF4-FFF2-40B4-BE49-F238E27FC236}">
                  <a16:creationId xmlns:a16="http://schemas.microsoft.com/office/drawing/2014/main" id="{652E77B9-A2D0-4002-AA99-DAD4A5EC102B}"/>
                </a:ext>
              </a:extLst>
            </p:cNvPr>
            <p:cNvSpPr txBox="1">
              <a:spLocks/>
            </p:cNvSpPr>
            <p:nvPr/>
          </p:nvSpPr>
          <p:spPr>
            <a:xfrm>
              <a:off x="2574055" y="4934418"/>
              <a:ext cx="2329955" cy="770597"/>
            </a:xfrm>
            <a:prstGeom prst="rect">
              <a:avLst/>
            </a:prstGeom>
            <a:solidFill>
              <a:srgbClr val="C00000">
                <a:alpha val="80000"/>
              </a:srgbClr>
            </a:solidFill>
          </p:spPr>
          <p:txBody>
            <a:bodyPr vert="horz" lIns="432000" tIns="0" rIns="43200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effectLst/>
                  <a:uLnTx/>
                  <a:uFillTx/>
                  <a:latin typeface="+mn-lt"/>
                  <a:ea typeface="+mj-ea"/>
                  <a:cs typeface="+mj-cs"/>
                </a:rPr>
                <a:t>Combo</a:t>
              </a:r>
            </a:p>
            <a:p>
              <a:pPr marR="0" lvl="0" algn="ctr" defTabSz="914400" rtl="0" eaLnBrk="1" fontAlgn="auto" latinLnBrk="0" hangingPunct="1">
                <a:lnSpc>
                  <a:spcPct val="90000"/>
                </a:lnSpc>
                <a:spcBef>
                  <a:spcPct val="0"/>
                </a:spcBef>
                <a:spcAft>
                  <a:spcPts val="0"/>
                </a:spcAft>
                <a:buClrTx/>
                <a:buSzTx/>
                <a:tabLst/>
                <a:defRPr/>
              </a:pPr>
              <a:r>
                <a:rPr kumimoji="0" lang="en-US" sz="2200" b="1" i="0" u="none" strike="noStrike" kern="1200" cap="none" spc="-150" normalizeH="0" baseline="0" noProof="0" dirty="0">
                  <a:ln>
                    <a:noFill/>
                  </a:ln>
                  <a:effectLst/>
                  <a:uLnTx/>
                  <a:uFillTx/>
                  <a:latin typeface="+mn-lt"/>
                  <a:ea typeface="+mj-ea"/>
                  <a:cs typeface="+mj-cs"/>
                </a:rPr>
                <a:t>Chart </a:t>
              </a:r>
            </a:p>
          </p:txBody>
        </p:sp>
      </p:grpSp>
      <p:pic>
        <p:nvPicPr>
          <p:cNvPr id="5" name="Picture 4">
            <a:extLst>
              <a:ext uri="{FF2B5EF4-FFF2-40B4-BE49-F238E27FC236}">
                <a16:creationId xmlns:a16="http://schemas.microsoft.com/office/drawing/2014/main" id="{A2ECFE27-3ED6-4443-BF27-6964EEBA861D}"/>
              </a:ext>
            </a:extLst>
          </p:cNvPr>
          <p:cNvPicPr>
            <a:picLocks noChangeAspect="1"/>
          </p:cNvPicPr>
          <p:nvPr/>
        </p:nvPicPr>
        <p:blipFill rotWithShape="1">
          <a:blip r:embed="rId3"/>
          <a:srcRect l="25471" t="18811" r="25492" b="22857"/>
          <a:stretch/>
        </p:blipFill>
        <p:spPr>
          <a:xfrm>
            <a:off x="6096000" y="1811837"/>
            <a:ext cx="5800154" cy="4000415"/>
          </a:xfrm>
          <a:prstGeom prst="rect">
            <a:avLst/>
          </a:prstGeom>
        </p:spPr>
      </p:pic>
    </p:spTree>
    <p:extLst>
      <p:ext uri="{BB962C8B-B14F-4D97-AF65-F5344CB8AC3E}">
        <p14:creationId xmlns:p14="http://schemas.microsoft.com/office/powerpoint/2010/main" val="242446991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182880" tIns="0" rIns="18288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lnSpc>
                <a:spcPct val="100000"/>
              </a:lnSpc>
              <a:defRPr/>
            </a:pPr>
            <a:r>
              <a:rPr lang="en-US" sz="4800" dirty="0">
                <a:solidFill>
                  <a:sysClr val="window" lastClr="FFFFFF"/>
                </a:solidFill>
                <a:latin typeface="Rockwell"/>
              </a:rPr>
              <a:t>Power</a:t>
            </a:r>
          </a:p>
          <a:p>
            <a:pPr lvl="0" algn="ctr">
              <a:lnSpc>
                <a:spcPct val="100000"/>
              </a:lnSpc>
              <a:defRPr/>
            </a:pPr>
            <a:r>
              <a:rPr lang="en-US" sz="4800" dirty="0">
                <a:solidFill>
                  <a:sysClr val="window" lastClr="FFFFFF"/>
                </a:solidFill>
                <a:latin typeface="Rockwell"/>
              </a:rPr>
              <a:t>Query [1-2]</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80262" y="6324700"/>
            <a:ext cx="449196" cy="501650"/>
          </a:xfrm>
        </p:spPr>
        <p:txBody>
          <a:bodyPr/>
          <a:lstStyle/>
          <a:p>
            <a:fld id="{4235393F-43BC-4DA1-95C5-42FF02D00EA6}" type="slidenum">
              <a:rPr lang="en-US" sz="1600" smtClean="0"/>
              <a:t>86</a:t>
            </a:fld>
            <a:endParaRPr lang="en-US" sz="1600" dirty="0"/>
          </a:p>
        </p:txBody>
      </p:sp>
      <p:grpSp>
        <p:nvGrpSpPr>
          <p:cNvPr id="3" name="Group 2">
            <a:extLst>
              <a:ext uri="{FF2B5EF4-FFF2-40B4-BE49-F238E27FC236}">
                <a16:creationId xmlns:a16="http://schemas.microsoft.com/office/drawing/2014/main" id="{A16E3457-C571-4CB5-8ED1-BE3C140C5A75}"/>
              </a:ext>
            </a:extLst>
          </p:cNvPr>
          <p:cNvGrpSpPr/>
          <p:nvPr/>
        </p:nvGrpSpPr>
        <p:grpSpPr>
          <a:xfrm>
            <a:off x="290407" y="1933960"/>
            <a:ext cx="11616627" cy="4040252"/>
            <a:chOff x="424538" y="1933960"/>
            <a:chExt cx="11482496" cy="5570997"/>
          </a:xfrm>
        </p:grpSpPr>
        <p:sp>
          <p:nvSpPr>
            <p:cNvPr id="48" name="Title 1">
              <a:extLst>
                <a:ext uri="{FF2B5EF4-FFF2-40B4-BE49-F238E27FC236}">
                  <a16:creationId xmlns:a16="http://schemas.microsoft.com/office/drawing/2014/main" id="{7630C59D-3006-47DC-AEE7-9118C4570AE9}"/>
                </a:ext>
              </a:extLst>
            </p:cNvPr>
            <p:cNvSpPr txBox="1">
              <a:spLocks/>
            </p:cNvSpPr>
            <p:nvPr/>
          </p:nvSpPr>
          <p:spPr>
            <a:xfrm>
              <a:off x="424546" y="1933960"/>
              <a:ext cx="11477049" cy="792032"/>
            </a:xfrm>
            <a:prstGeom prst="rect">
              <a:avLst/>
            </a:prstGeom>
            <a:solidFill>
              <a:srgbClr val="C00000">
                <a:alpha val="80000"/>
              </a:srgbClr>
            </a:solidFill>
          </p:spPr>
          <p:txBody>
            <a:bodyPr vert="horz" lIns="182880" tIns="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1900" dirty="0">
                  <a:latin typeface="+mn-lt"/>
                </a:rPr>
                <a:t>Get data from a </a:t>
              </a:r>
              <a:r>
                <a:rPr lang="en-US" sz="1900" u="sng" dirty="0">
                  <a:latin typeface="+mn-lt"/>
                </a:rPr>
                <a:t>File </a:t>
              </a:r>
              <a:r>
                <a:rPr lang="en-US" sz="1900" dirty="0">
                  <a:latin typeface="+mn-lt"/>
                </a:rPr>
                <a:t>such as an Excel workbook, Text or CSV file, XML and JSON files. One can also import multiple files from a given folder. </a:t>
              </a:r>
              <a:endParaRPr kumimoji="0" lang="en-US" sz="1900" i="0" u="none" strike="noStrike" kern="1200" cap="none" spc="-150" normalizeH="0" baseline="0" noProof="0" dirty="0">
                <a:ln>
                  <a:noFill/>
                </a:ln>
                <a:effectLst/>
                <a:uLnTx/>
                <a:uFillTx/>
                <a:latin typeface="+mn-lt"/>
                <a:ea typeface="+mj-ea"/>
                <a:cs typeface="+mj-cs"/>
              </a:endParaRPr>
            </a:p>
          </p:txBody>
        </p:sp>
        <p:sp>
          <p:nvSpPr>
            <p:cNvPr id="49" name="Title 1">
              <a:extLst>
                <a:ext uri="{FF2B5EF4-FFF2-40B4-BE49-F238E27FC236}">
                  <a16:creationId xmlns:a16="http://schemas.microsoft.com/office/drawing/2014/main" id="{A936CB1A-35E2-4432-BC4A-EF37EC68EBD6}"/>
                </a:ext>
              </a:extLst>
            </p:cNvPr>
            <p:cNvSpPr txBox="1">
              <a:spLocks/>
            </p:cNvSpPr>
            <p:nvPr/>
          </p:nvSpPr>
          <p:spPr>
            <a:xfrm>
              <a:off x="424545" y="2732716"/>
              <a:ext cx="11477049" cy="792032"/>
            </a:xfrm>
            <a:prstGeom prst="rect">
              <a:avLst/>
            </a:prstGeom>
            <a:solidFill>
              <a:schemeClr val="tx1">
                <a:lumMod val="75000"/>
                <a:lumOff val="25000"/>
                <a:alpha val="80000"/>
              </a:scheme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000" dirty="0">
                  <a:solidFill>
                    <a:srgbClr val="E8B012"/>
                  </a:solidFill>
                  <a:latin typeface="+mn-lt"/>
                </a:rPr>
                <a:t>Get data from </a:t>
              </a:r>
              <a:r>
                <a:rPr lang="en-US" sz="2000" u="sng" dirty="0">
                  <a:solidFill>
                    <a:srgbClr val="E8B012"/>
                  </a:solidFill>
                  <a:latin typeface="+mn-lt"/>
                </a:rPr>
                <a:t>databases</a:t>
              </a:r>
              <a:r>
                <a:rPr lang="en-US" sz="2000" dirty="0">
                  <a:solidFill>
                    <a:srgbClr val="E8B012"/>
                  </a:solidFill>
                  <a:latin typeface="+mn-lt"/>
                </a:rPr>
                <a:t> such as SQL Server, Microsoft Access, Analysis Services, SQL Server Analysis Server, and so on. </a:t>
              </a:r>
              <a:endParaRPr kumimoji="0" lang="en-US" sz="2000" i="0" u="none" strike="noStrike" kern="1200" cap="none" spc="-150" normalizeH="0" baseline="0" noProof="0" dirty="0">
                <a:ln>
                  <a:noFill/>
                </a:ln>
                <a:solidFill>
                  <a:srgbClr val="E8B012"/>
                </a:solidFill>
                <a:effectLst/>
                <a:uLnTx/>
                <a:uFillTx/>
                <a:latin typeface="+mn-lt"/>
                <a:ea typeface="+mj-ea"/>
                <a:cs typeface="+mj-cs"/>
              </a:endParaRPr>
            </a:p>
          </p:txBody>
        </p:sp>
        <p:sp>
          <p:nvSpPr>
            <p:cNvPr id="50" name="Title 1">
              <a:extLst>
                <a:ext uri="{FF2B5EF4-FFF2-40B4-BE49-F238E27FC236}">
                  <a16:creationId xmlns:a16="http://schemas.microsoft.com/office/drawing/2014/main" id="{201740CD-B91D-473C-B6C2-6928E18A8343}"/>
                </a:ext>
              </a:extLst>
            </p:cNvPr>
            <p:cNvSpPr txBox="1">
              <a:spLocks/>
            </p:cNvSpPr>
            <p:nvPr/>
          </p:nvSpPr>
          <p:spPr>
            <a:xfrm>
              <a:off x="424543" y="3509955"/>
              <a:ext cx="11477050" cy="813550"/>
            </a:xfrm>
            <a:prstGeom prst="rect">
              <a:avLst/>
            </a:prstGeom>
            <a:solidFill>
              <a:srgbClr val="C00000">
                <a:alpha val="80000"/>
              </a:srgb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400" dirty="0">
                  <a:latin typeface="+mn-lt"/>
                </a:rPr>
                <a:t>Get data from </a:t>
              </a:r>
              <a:r>
                <a:rPr lang="en-US" sz="2400" u="sng" dirty="0">
                  <a:latin typeface="+mn-lt"/>
                </a:rPr>
                <a:t>Microsoft Azure</a:t>
              </a:r>
              <a:r>
                <a:rPr lang="en-US" sz="2400" dirty="0">
                  <a:latin typeface="+mn-lt"/>
                </a:rPr>
                <a:t>. </a:t>
              </a:r>
              <a:endParaRPr kumimoji="0" lang="en-US" sz="2400" i="0" strike="noStrike" kern="1200" cap="none" spc="-150" normalizeH="0" baseline="0" noProof="0" dirty="0">
                <a:ln>
                  <a:noFill/>
                </a:ln>
                <a:effectLst/>
                <a:uLnTx/>
                <a:uFillTx/>
                <a:latin typeface="+mn-lt"/>
                <a:ea typeface="+mj-ea"/>
                <a:cs typeface="+mj-cs"/>
              </a:endParaRPr>
            </a:p>
          </p:txBody>
        </p:sp>
        <p:sp>
          <p:nvSpPr>
            <p:cNvPr id="51" name="Title 1">
              <a:extLst>
                <a:ext uri="{FF2B5EF4-FFF2-40B4-BE49-F238E27FC236}">
                  <a16:creationId xmlns:a16="http://schemas.microsoft.com/office/drawing/2014/main" id="{4F6B0362-63C8-4D15-BF36-5B713D90AA62}"/>
                </a:ext>
              </a:extLst>
            </p:cNvPr>
            <p:cNvSpPr txBox="1">
              <a:spLocks/>
            </p:cNvSpPr>
            <p:nvPr/>
          </p:nvSpPr>
          <p:spPr>
            <a:xfrm>
              <a:off x="424545" y="4323504"/>
              <a:ext cx="11477049" cy="792032"/>
            </a:xfrm>
            <a:prstGeom prst="rect">
              <a:avLst/>
            </a:prstGeom>
            <a:solidFill>
              <a:schemeClr val="tx1">
                <a:lumMod val="75000"/>
                <a:lumOff val="25000"/>
                <a:alpha val="80000"/>
              </a:scheme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200" dirty="0">
                  <a:solidFill>
                    <a:srgbClr val="E8B012"/>
                  </a:solidFill>
                  <a:latin typeface="+mn-lt"/>
                </a:rPr>
                <a:t>Get data from </a:t>
              </a:r>
              <a:r>
                <a:rPr lang="en-US" sz="2200" u="sng" dirty="0">
                  <a:solidFill>
                    <a:srgbClr val="E8B012"/>
                  </a:solidFill>
                  <a:latin typeface="+mn-lt"/>
                </a:rPr>
                <a:t>online services</a:t>
              </a:r>
              <a:r>
                <a:rPr lang="en-US" sz="2200" dirty="0">
                  <a:solidFill>
                    <a:srgbClr val="E8B012"/>
                  </a:solidFill>
                  <a:latin typeface="+mn-lt"/>
                </a:rPr>
                <a:t> such as SharePoint, Microsoft Exchange, Dynamics 365, Facebook, and Salesforce. </a:t>
              </a:r>
              <a:endParaRPr kumimoji="0" lang="en-US" sz="2200" i="0" u="none" strike="noStrike" kern="1200" cap="none" spc="-150" normalizeH="0" baseline="0" noProof="0" dirty="0">
                <a:ln>
                  <a:noFill/>
                </a:ln>
                <a:solidFill>
                  <a:srgbClr val="E8B012"/>
                </a:solidFill>
                <a:effectLst/>
                <a:uLnTx/>
                <a:uFillTx/>
                <a:latin typeface="+mn-lt"/>
                <a:ea typeface="+mj-ea"/>
                <a:cs typeface="+mj-cs"/>
              </a:endParaRPr>
            </a:p>
          </p:txBody>
        </p:sp>
        <p:sp>
          <p:nvSpPr>
            <p:cNvPr id="52" name="Title 1">
              <a:extLst>
                <a:ext uri="{FF2B5EF4-FFF2-40B4-BE49-F238E27FC236}">
                  <a16:creationId xmlns:a16="http://schemas.microsoft.com/office/drawing/2014/main" id="{A5EDE63D-5DBC-47F5-B4E6-D1F7A97EE721}"/>
                </a:ext>
              </a:extLst>
            </p:cNvPr>
            <p:cNvSpPr txBox="1">
              <a:spLocks/>
            </p:cNvSpPr>
            <p:nvPr/>
          </p:nvSpPr>
          <p:spPr>
            <a:xfrm>
              <a:off x="424538" y="5115536"/>
              <a:ext cx="11477053" cy="800100"/>
            </a:xfrm>
            <a:prstGeom prst="rect">
              <a:avLst/>
            </a:prstGeom>
            <a:solidFill>
              <a:srgbClr val="C00000">
                <a:alpha val="80000"/>
              </a:srgb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1700" dirty="0">
                  <a:latin typeface="+mn-lt"/>
                </a:rPr>
                <a:t>Get data from </a:t>
              </a:r>
              <a:r>
                <a:rPr lang="en-US" sz="1700" u="sng" dirty="0">
                  <a:latin typeface="+mn-lt"/>
                </a:rPr>
                <a:t>other sources</a:t>
              </a:r>
              <a:r>
                <a:rPr lang="en-US" sz="1700" dirty="0">
                  <a:latin typeface="+mn-lt"/>
                </a:rPr>
                <a:t> such as a table or range inside the current workbook, from the Web, a Microsoft Query, Hadoop, OData feed, ODBC, and OLEDB. </a:t>
              </a:r>
              <a:endParaRPr kumimoji="0" lang="en-US" sz="1700" i="0" u="none" strike="noStrike" kern="1200" cap="none" spc="-150" normalizeH="0" baseline="0" noProof="0" dirty="0">
                <a:ln>
                  <a:noFill/>
                </a:ln>
                <a:effectLst/>
                <a:uLnTx/>
                <a:uFillTx/>
                <a:latin typeface="+mn-lt"/>
                <a:ea typeface="+mj-ea"/>
                <a:cs typeface="+mj-cs"/>
              </a:endParaRPr>
            </a:p>
          </p:txBody>
        </p:sp>
        <p:sp>
          <p:nvSpPr>
            <p:cNvPr id="54" name="Title 1">
              <a:extLst>
                <a:ext uri="{FF2B5EF4-FFF2-40B4-BE49-F238E27FC236}">
                  <a16:creationId xmlns:a16="http://schemas.microsoft.com/office/drawing/2014/main" id="{4E4A3FA5-B7D2-478D-B095-D1931138FE97}"/>
                </a:ext>
              </a:extLst>
            </p:cNvPr>
            <p:cNvSpPr txBox="1">
              <a:spLocks/>
            </p:cNvSpPr>
            <p:nvPr/>
          </p:nvSpPr>
          <p:spPr>
            <a:xfrm>
              <a:off x="429985" y="5912825"/>
              <a:ext cx="11477049" cy="792032"/>
            </a:xfrm>
            <a:prstGeom prst="rect">
              <a:avLst/>
            </a:prstGeom>
            <a:solidFill>
              <a:schemeClr val="tx1">
                <a:lumMod val="75000"/>
                <a:lumOff val="25000"/>
                <a:alpha val="80000"/>
              </a:scheme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400" u="sng" dirty="0">
                  <a:solidFill>
                    <a:srgbClr val="E8B012"/>
                  </a:solidFill>
                  <a:latin typeface="+mn-lt"/>
                </a:rPr>
                <a:t>Merge two queries together</a:t>
              </a:r>
              <a:r>
                <a:rPr lang="en-US" sz="2400" dirty="0">
                  <a:solidFill>
                    <a:srgbClr val="E8B012"/>
                  </a:solidFill>
                  <a:latin typeface="+mn-lt"/>
                </a:rPr>
                <a:t> similar to joining two queries in SQL. </a:t>
              </a:r>
            </a:p>
          </p:txBody>
        </p:sp>
        <p:sp>
          <p:nvSpPr>
            <p:cNvPr id="55" name="Title 1">
              <a:extLst>
                <a:ext uri="{FF2B5EF4-FFF2-40B4-BE49-F238E27FC236}">
                  <a16:creationId xmlns:a16="http://schemas.microsoft.com/office/drawing/2014/main" id="{AD3E15CC-56DA-4C4B-B81F-0779D4A059BF}"/>
                </a:ext>
              </a:extLst>
            </p:cNvPr>
            <p:cNvSpPr txBox="1">
              <a:spLocks/>
            </p:cNvSpPr>
            <p:nvPr/>
          </p:nvSpPr>
          <p:spPr>
            <a:xfrm>
              <a:off x="429978" y="6704857"/>
              <a:ext cx="11477053" cy="800100"/>
            </a:xfrm>
            <a:prstGeom prst="rect">
              <a:avLst/>
            </a:prstGeom>
            <a:solidFill>
              <a:srgbClr val="C00000">
                <a:alpha val="80000"/>
              </a:srgb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400" u="sng" dirty="0">
                  <a:latin typeface="+mn-lt"/>
                </a:rPr>
                <a:t>Append a query to another query</a:t>
              </a:r>
              <a:r>
                <a:rPr lang="en-US" sz="2400" dirty="0">
                  <a:latin typeface="+mn-lt"/>
                </a:rPr>
                <a:t>, similar to a union of two queries in SQL. </a:t>
              </a:r>
            </a:p>
          </p:txBody>
        </p:sp>
      </p:grpSp>
    </p:spTree>
    <p:extLst>
      <p:ext uri="{BB962C8B-B14F-4D97-AF65-F5344CB8AC3E}">
        <p14:creationId xmlns:p14="http://schemas.microsoft.com/office/powerpoint/2010/main" val="253595397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4203700" cy="1548751"/>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150" normalizeH="0" baseline="0" noProof="0" dirty="0">
                <a:ln>
                  <a:noFill/>
                </a:ln>
                <a:solidFill>
                  <a:sysClr val="window" lastClr="FFFFFF"/>
                </a:solidFill>
                <a:effectLst/>
                <a:uLnTx/>
                <a:uFillTx/>
                <a:latin typeface="Rockwell"/>
                <a:ea typeface="+mj-ea"/>
                <a:cs typeface="+mj-cs"/>
              </a:rPr>
              <a:t>Types of User Management</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80262" y="6324700"/>
            <a:ext cx="449196" cy="501650"/>
          </a:xfrm>
        </p:spPr>
        <p:txBody>
          <a:bodyPr/>
          <a:lstStyle/>
          <a:p>
            <a:fld id="{4235393F-43BC-4DA1-95C5-42FF02D00EA6}" type="slidenum">
              <a:rPr lang="en-US" sz="1600" smtClean="0"/>
              <a:t>87</a:t>
            </a:fld>
            <a:endParaRPr lang="en-US" sz="1600" dirty="0"/>
          </a:p>
        </p:txBody>
      </p:sp>
      <p:grpSp>
        <p:nvGrpSpPr>
          <p:cNvPr id="6" name="Group 5">
            <a:extLst>
              <a:ext uri="{FF2B5EF4-FFF2-40B4-BE49-F238E27FC236}">
                <a16:creationId xmlns:a16="http://schemas.microsoft.com/office/drawing/2014/main" id="{231653AA-3698-4E50-A1AD-C538C22B796D}"/>
              </a:ext>
            </a:extLst>
          </p:cNvPr>
          <p:cNvGrpSpPr/>
          <p:nvPr/>
        </p:nvGrpSpPr>
        <p:grpSpPr>
          <a:xfrm>
            <a:off x="290407" y="2021517"/>
            <a:ext cx="11611186" cy="3981196"/>
            <a:chOff x="290407" y="1894517"/>
            <a:chExt cx="13894892" cy="3981196"/>
          </a:xfrm>
        </p:grpSpPr>
        <p:grpSp>
          <p:nvGrpSpPr>
            <p:cNvPr id="55" name="Group 54">
              <a:extLst>
                <a:ext uri="{FF2B5EF4-FFF2-40B4-BE49-F238E27FC236}">
                  <a16:creationId xmlns:a16="http://schemas.microsoft.com/office/drawing/2014/main" id="{84E24467-5383-4D87-99B3-F37BD3CA093F}"/>
                </a:ext>
              </a:extLst>
            </p:cNvPr>
            <p:cNvGrpSpPr/>
            <p:nvPr/>
          </p:nvGrpSpPr>
          <p:grpSpPr>
            <a:xfrm>
              <a:off x="4929931" y="1903989"/>
              <a:ext cx="2340888" cy="3960834"/>
              <a:chOff x="290406" y="1918514"/>
              <a:chExt cx="5805593" cy="3960834"/>
            </a:xfrm>
          </p:grpSpPr>
          <p:sp>
            <p:nvSpPr>
              <p:cNvPr id="56" name="Title 1">
                <a:extLst>
                  <a:ext uri="{FF2B5EF4-FFF2-40B4-BE49-F238E27FC236}">
                    <a16:creationId xmlns:a16="http://schemas.microsoft.com/office/drawing/2014/main" id="{F2E397D0-CC74-4664-8C4C-A370572D3A7A}"/>
                  </a:ext>
                </a:extLst>
              </p:cNvPr>
              <p:cNvSpPr txBox="1">
                <a:spLocks/>
              </p:cNvSpPr>
              <p:nvPr/>
            </p:nvSpPr>
            <p:spPr>
              <a:xfrm>
                <a:off x="311157" y="2672274"/>
                <a:ext cx="5784842" cy="3207074"/>
              </a:xfrm>
              <a:prstGeom prst="rect">
                <a:avLst/>
              </a:prstGeom>
              <a:solidFill>
                <a:srgbClr val="C00000">
                  <a:alpha val="80000"/>
                </a:srgbClr>
              </a:solidFill>
            </p:spPr>
            <p:txBody>
              <a:bodyPr vert="horz" lIns="182880" tIns="0" rIns="182880" bIns="4572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400" dirty="0">
                    <a:latin typeface="+mn-lt"/>
                  </a:rPr>
                  <a:t>Displays a preview of the data with all transformation steps currently applied. </a:t>
                </a:r>
                <a:endParaRPr kumimoji="0" lang="en-US" sz="2400" i="0" u="none" strike="noStrike" kern="1200" cap="none" spc="-150" normalizeH="0" baseline="0" noProof="0" dirty="0">
                  <a:ln>
                    <a:noFill/>
                  </a:ln>
                  <a:effectLst/>
                  <a:uLnTx/>
                  <a:uFillTx/>
                  <a:latin typeface="+mn-lt"/>
                  <a:ea typeface="+mj-ea"/>
                  <a:cs typeface="+mj-cs"/>
                </a:endParaRPr>
              </a:p>
            </p:txBody>
          </p:sp>
          <p:sp>
            <p:nvSpPr>
              <p:cNvPr id="59" name="Title 1">
                <a:extLst>
                  <a:ext uri="{FF2B5EF4-FFF2-40B4-BE49-F238E27FC236}">
                    <a16:creationId xmlns:a16="http://schemas.microsoft.com/office/drawing/2014/main" id="{EAFA56C6-C60A-42A5-A003-DADCE2C484AE}"/>
                  </a:ext>
                </a:extLst>
              </p:cNvPr>
              <p:cNvSpPr txBox="1">
                <a:spLocks/>
              </p:cNvSpPr>
              <p:nvPr/>
            </p:nvSpPr>
            <p:spPr>
              <a:xfrm>
                <a:off x="290406" y="1918514"/>
                <a:ext cx="5805593" cy="770077"/>
              </a:xfrm>
              <a:prstGeom prst="rect">
                <a:avLst/>
              </a:prstGeom>
              <a:solidFill>
                <a:schemeClr val="tx1">
                  <a:lumMod val="75000"/>
                  <a:lumOff val="25000"/>
                  <a:alpha val="80000"/>
                </a:schemeClr>
              </a:solidFill>
            </p:spPr>
            <p:txBody>
              <a:bodyPr vert="horz" lIns="182880" tIns="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400" i="0" u="none" strike="noStrike" kern="1200" cap="none" spc="-150" normalizeH="0" baseline="0" noProof="0" dirty="0">
                    <a:ln>
                      <a:noFill/>
                    </a:ln>
                    <a:solidFill>
                      <a:srgbClr val="E8B012"/>
                    </a:solidFill>
                    <a:effectLst/>
                    <a:uLnTx/>
                    <a:uFillTx/>
                    <a:latin typeface="+mn-lt"/>
                    <a:ea typeface="+mj-ea"/>
                    <a:cs typeface="+mj-cs"/>
                  </a:rPr>
                  <a:t>Data Preview</a:t>
                </a:r>
              </a:p>
            </p:txBody>
          </p:sp>
        </p:grpSp>
        <p:grpSp>
          <p:nvGrpSpPr>
            <p:cNvPr id="2" name="Group 1">
              <a:extLst>
                <a:ext uri="{FF2B5EF4-FFF2-40B4-BE49-F238E27FC236}">
                  <a16:creationId xmlns:a16="http://schemas.microsoft.com/office/drawing/2014/main" id="{A27AAE97-62A5-49B7-A13D-4DCF39124234}"/>
                </a:ext>
              </a:extLst>
            </p:cNvPr>
            <p:cNvGrpSpPr/>
            <p:nvPr/>
          </p:nvGrpSpPr>
          <p:grpSpPr>
            <a:xfrm>
              <a:off x="290407" y="1902706"/>
              <a:ext cx="2340888" cy="3960313"/>
              <a:chOff x="290406" y="1919035"/>
              <a:chExt cx="5805593" cy="3960313"/>
            </a:xfrm>
          </p:grpSpPr>
          <p:sp>
            <p:nvSpPr>
              <p:cNvPr id="57" name="Title 1">
                <a:extLst>
                  <a:ext uri="{FF2B5EF4-FFF2-40B4-BE49-F238E27FC236}">
                    <a16:creationId xmlns:a16="http://schemas.microsoft.com/office/drawing/2014/main" id="{F3409363-7CC3-448B-94C9-6A241DBAEA30}"/>
                  </a:ext>
                </a:extLst>
              </p:cNvPr>
              <p:cNvSpPr txBox="1">
                <a:spLocks/>
              </p:cNvSpPr>
              <p:nvPr/>
            </p:nvSpPr>
            <p:spPr>
              <a:xfrm>
                <a:off x="311157" y="2672274"/>
                <a:ext cx="5784842" cy="3207074"/>
              </a:xfrm>
              <a:prstGeom prst="rect">
                <a:avLst/>
              </a:prstGeom>
              <a:solidFill>
                <a:srgbClr val="C00000">
                  <a:alpha val="80000"/>
                </a:srgbClr>
              </a:solidFill>
            </p:spPr>
            <p:txBody>
              <a:bodyPr vert="horz" lIns="182880" tIns="0" rIns="182880" bIns="4572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400" dirty="0">
                    <a:latin typeface="+mn-lt"/>
                  </a:rPr>
                  <a:t>Organizes data transformation commands and other power query options into five main tabs. </a:t>
                </a:r>
              </a:p>
            </p:txBody>
          </p:sp>
          <p:sp>
            <p:nvSpPr>
              <p:cNvPr id="58" name="Title 1">
                <a:extLst>
                  <a:ext uri="{FF2B5EF4-FFF2-40B4-BE49-F238E27FC236}">
                    <a16:creationId xmlns:a16="http://schemas.microsoft.com/office/drawing/2014/main" id="{3D32C208-F9E1-4329-A5AE-AAD76502082C}"/>
                  </a:ext>
                </a:extLst>
              </p:cNvPr>
              <p:cNvSpPr txBox="1">
                <a:spLocks/>
              </p:cNvSpPr>
              <p:nvPr/>
            </p:nvSpPr>
            <p:spPr>
              <a:xfrm>
                <a:off x="290406" y="1919035"/>
                <a:ext cx="5805593" cy="741616"/>
              </a:xfrm>
              <a:prstGeom prst="rect">
                <a:avLst/>
              </a:prstGeom>
              <a:solidFill>
                <a:schemeClr val="tx1">
                  <a:lumMod val="75000"/>
                  <a:lumOff val="25000"/>
                  <a:alpha val="80000"/>
                </a:schemeClr>
              </a:solidFill>
            </p:spPr>
            <p:txBody>
              <a:bodyPr vert="horz" lIns="182880" tIns="0" rIns="182880" bIns="457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400" i="0" u="none" strike="noStrike" kern="1200" cap="none" spc="-150" normalizeH="0" baseline="0" noProof="0" dirty="0">
                    <a:ln>
                      <a:noFill/>
                    </a:ln>
                    <a:solidFill>
                      <a:srgbClr val="E8B012"/>
                    </a:solidFill>
                    <a:effectLst/>
                    <a:uLnTx/>
                    <a:uFillTx/>
                    <a:latin typeface="+mn-lt"/>
                    <a:ea typeface="+mj-ea"/>
                    <a:cs typeface="+mj-cs"/>
                  </a:rPr>
                  <a:t>The Query Editor Ribbon</a:t>
                </a:r>
              </a:p>
            </p:txBody>
          </p:sp>
        </p:grpSp>
        <p:grpSp>
          <p:nvGrpSpPr>
            <p:cNvPr id="45" name="Group 44">
              <a:extLst>
                <a:ext uri="{FF2B5EF4-FFF2-40B4-BE49-F238E27FC236}">
                  <a16:creationId xmlns:a16="http://schemas.microsoft.com/office/drawing/2014/main" id="{AA114BD3-9391-4D6C-8353-D2A156BC7DCE}"/>
                </a:ext>
              </a:extLst>
            </p:cNvPr>
            <p:cNvGrpSpPr/>
            <p:nvPr/>
          </p:nvGrpSpPr>
          <p:grpSpPr>
            <a:xfrm>
              <a:off x="2631294" y="1902706"/>
              <a:ext cx="2340888" cy="3956678"/>
              <a:chOff x="290406" y="1922670"/>
              <a:chExt cx="5805593" cy="3956678"/>
            </a:xfrm>
          </p:grpSpPr>
          <p:sp>
            <p:nvSpPr>
              <p:cNvPr id="46" name="Title 1">
                <a:extLst>
                  <a:ext uri="{FF2B5EF4-FFF2-40B4-BE49-F238E27FC236}">
                    <a16:creationId xmlns:a16="http://schemas.microsoft.com/office/drawing/2014/main" id="{2AFA674C-3FA5-431E-B1DB-309EE4FC396D}"/>
                  </a:ext>
                </a:extLst>
              </p:cNvPr>
              <p:cNvSpPr txBox="1">
                <a:spLocks/>
              </p:cNvSpPr>
              <p:nvPr/>
            </p:nvSpPr>
            <p:spPr>
              <a:xfrm>
                <a:off x="311157" y="2672274"/>
                <a:ext cx="5784842" cy="3207074"/>
              </a:xfrm>
              <a:prstGeom prst="rect">
                <a:avLst/>
              </a:prstGeom>
              <a:solidFill>
                <a:srgbClr val="C00000">
                  <a:alpha val="80000"/>
                </a:srgbClr>
              </a:solidFill>
            </p:spPr>
            <p:txBody>
              <a:bodyPr vert="horz" lIns="182880" tIns="0" rIns="18288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400" dirty="0">
                    <a:latin typeface="+mn-lt"/>
                  </a:rPr>
                  <a:t>Lists all the queries in the current workbook. You can </a:t>
                </a:r>
                <a:r>
                  <a:rPr lang="en-US" sz="2800" dirty="0">
                    <a:latin typeface="+mn-lt"/>
                  </a:rPr>
                  <a:t>navigate</a:t>
                </a:r>
                <a:r>
                  <a:rPr lang="en-US" sz="2400" dirty="0">
                    <a:latin typeface="+mn-lt"/>
                  </a:rPr>
                  <a:t> to any query from this area to begin editing it. </a:t>
                </a:r>
                <a:endParaRPr kumimoji="0" lang="en-US" sz="2400" i="0" u="none" strike="noStrike" kern="1200" cap="none" spc="-150" normalizeH="0" baseline="0" noProof="0" dirty="0">
                  <a:ln>
                    <a:noFill/>
                  </a:ln>
                  <a:effectLst/>
                  <a:uLnTx/>
                  <a:uFillTx/>
                  <a:latin typeface="+mn-lt"/>
                  <a:ea typeface="+mj-ea"/>
                  <a:cs typeface="+mj-cs"/>
                </a:endParaRPr>
              </a:p>
            </p:txBody>
          </p:sp>
          <p:sp>
            <p:nvSpPr>
              <p:cNvPr id="47" name="Title 1">
                <a:extLst>
                  <a:ext uri="{FF2B5EF4-FFF2-40B4-BE49-F238E27FC236}">
                    <a16:creationId xmlns:a16="http://schemas.microsoft.com/office/drawing/2014/main" id="{1ECF0269-32C3-45C7-8A5E-E93F869B2A69}"/>
                  </a:ext>
                </a:extLst>
              </p:cNvPr>
              <p:cNvSpPr txBox="1">
                <a:spLocks/>
              </p:cNvSpPr>
              <p:nvPr/>
            </p:nvSpPr>
            <p:spPr>
              <a:xfrm>
                <a:off x="290406" y="1922670"/>
                <a:ext cx="5805593" cy="740712"/>
              </a:xfrm>
              <a:prstGeom prst="rect">
                <a:avLst/>
              </a:prstGeom>
              <a:solidFill>
                <a:schemeClr val="tx1">
                  <a:lumMod val="75000"/>
                  <a:lumOff val="25000"/>
                  <a:alpha val="80000"/>
                </a:schemeClr>
              </a:solidFill>
            </p:spPr>
            <p:txBody>
              <a:bodyPr vert="horz" lIns="182880" tIns="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400" i="0" u="none" strike="noStrike" kern="1200" cap="none" spc="-150" normalizeH="0" baseline="0" noProof="0" dirty="0">
                    <a:ln>
                      <a:noFill/>
                    </a:ln>
                    <a:solidFill>
                      <a:srgbClr val="E8B012"/>
                    </a:solidFill>
                    <a:effectLst/>
                    <a:uLnTx/>
                    <a:uFillTx/>
                    <a:latin typeface="+mn-lt"/>
                    <a:ea typeface="+mj-ea"/>
                    <a:cs typeface="+mj-cs"/>
                  </a:rPr>
                  <a:t>Query List</a:t>
                </a:r>
              </a:p>
            </p:txBody>
          </p:sp>
        </p:grpSp>
        <p:grpSp>
          <p:nvGrpSpPr>
            <p:cNvPr id="12" name="Group 11">
              <a:extLst>
                <a:ext uri="{FF2B5EF4-FFF2-40B4-BE49-F238E27FC236}">
                  <a16:creationId xmlns:a16="http://schemas.microsoft.com/office/drawing/2014/main" id="{665557D0-0DD2-4901-B4F3-7DE030918418}"/>
                </a:ext>
              </a:extLst>
            </p:cNvPr>
            <p:cNvGrpSpPr/>
            <p:nvPr/>
          </p:nvGrpSpPr>
          <p:grpSpPr>
            <a:xfrm>
              <a:off x="2631294" y="1900720"/>
              <a:ext cx="8367" cy="3974993"/>
              <a:chOff x="4203700" y="1900720"/>
              <a:chExt cx="8367" cy="3974993"/>
            </a:xfrm>
          </p:grpSpPr>
          <p:cxnSp>
            <p:nvCxnSpPr>
              <p:cNvPr id="4" name="Straight Connector 3">
                <a:extLst>
                  <a:ext uri="{FF2B5EF4-FFF2-40B4-BE49-F238E27FC236}">
                    <a16:creationId xmlns:a16="http://schemas.microsoft.com/office/drawing/2014/main" id="{CA98CAB8-59F6-44BF-96A6-9BCCEFF8887E}"/>
                  </a:ext>
                </a:extLst>
              </p:cNvPr>
              <p:cNvCxnSpPr>
                <a:cxnSpLocks/>
              </p:cNvCxnSpPr>
              <p:nvPr/>
            </p:nvCxnSpPr>
            <p:spPr>
              <a:xfrm flipH="1">
                <a:off x="4203700" y="2652310"/>
                <a:ext cx="8367" cy="3223403"/>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A676ED3-0BD3-4004-AB07-ADB950E3DAE6}"/>
                  </a:ext>
                </a:extLst>
              </p:cNvPr>
              <p:cNvCxnSpPr>
                <a:cxnSpLocks/>
              </p:cNvCxnSpPr>
              <p:nvPr/>
            </p:nvCxnSpPr>
            <p:spPr>
              <a:xfrm flipH="1">
                <a:off x="4210692" y="1900720"/>
                <a:ext cx="1375" cy="742698"/>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C053272C-6B12-4C21-9409-8B0C84D2CDBC}"/>
                </a:ext>
              </a:extLst>
            </p:cNvPr>
            <p:cNvGrpSpPr/>
            <p:nvPr/>
          </p:nvGrpSpPr>
          <p:grpSpPr>
            <a:xfrm>
              <a:off x="4929851" y="1904693"/>
              <a:ext cx="19541" cy="3956677"/>
              <a:chOff x="4184161" y="1919036"/>
              <a:chExt cx="19541" cy="3956677"/>
            </a:xfrm>
          </p:grpSpPr>
          <p:cxnSp>
            <p:nvCxnSpPr>
              <p:cNvPr id="50" name="Straight Connector 49">
                <a:extLst>
                  <a:ext uri="{FF2B5EF4-FFF2-40B4-BE49-F238E27FC236}">
                    <a16:creationId xmlns:a16="http://schemas.microsoft.com/office/drawing/2014/main" id="{26737B99-C9B9-482F-9479-479EF48B406B}"/>
                  </a:ext>
                </a:extLst>
              </p:cNvPr>
              <p:cNvCxnSpPr>
                <a:cxnSpLocks/>
              </p:cNvCxnSpPr>
              <p:nvPr/>
            </p:nvCxnSpPr>
            <p:spPr>
              <a:xfrm>
                <a:off x="4184161" y="2650324"/>
                <a:ext cx="19539" cy="3225389"/>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CFEA145-FFFE-41F8-941E-337406E7B69C}"/>
                  </a:ext>
                </a:extLst>
              </p:cNvPr>
              <p:cNvCxnSpPr>
                <a:cxnSpLocks/>
              </p:cNvCxnSpPr>
              <p:nvPr/>
            </p:nvCxnSpPr>
            <p:spPr>
              <a:xfrm flipH="1">
                <a:off x="4184241" y="1919036"/>
                <a:ext cx="19461" cy="738725"/>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B8558EFB-03DA-4185-9984-01AFEF0339AA}"/>
                </a:ext>
              </a:extLst>
            </p:cNvPr>
            <p:cNvGrpSpPr/>
            <p:nvPr/>
          </p:nvGrpSpPr>
          <p:grpSpPr>
            <a:xfrm>
              <a:off x="9560705" y="1897267"/>
              <a:ext cx="2340888" cy="3972997"/>
              <a:chOff x="290406" y="1906351"/>
              <a:chExt cx="5805593" cy="3972997"/>
            </a:xfrm>
          </p:grpSpPr>
          <p:sp>
            <p:nvSpPr>
              <p:cNvPr id="61" name="Title 1">
                <a:extLst>
                  <a:ext uri="{FF2B5EF4-FFF2-40B4-BE49-F238E27FC236}">
                    <a16:creationId xmlns:a16="http://schemas.microsoft.com/office/drawing/2014/main" id="{DE7A9DFE-71F0-4A9A-9E22-DE1648A9E59A}"/>
                  </a:ext>
                </a:extLst>
              </p:cNvPr>
              <p:cNvSpPr txBox="1">
                <a:spLocks/>
              </p:cNvSpPr>
              <p:nvPr/>
            </p:nvSpPr>
            <p:spPr>
              <a:xfrm>
                <a:off x="311157" y="2672274"/>
                <a:ext cx="5784842" cy="3207074"/>
              </a:xfrm>
              <a:prstGeom prst="rect">
                <a:avLst/>
              </a:prstGeom>
              <a:solidFill>
                <a:srgbClr val="C00000">
                  <a:alpha val="80000"/>
                </a:srgbClr>
              </a:solidFill>
            </p:spPr>
            <p:txBody>
              <a:bodyPr vert="horz" lIns="182880" tIns="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000" dirty="0">
                    <a:latin typeface="+mn-lt"/>
                  </a:rPr>
                  <a:t>Allows you to name your query. When you close and load the query to an Excel table, power query will create a table with the same name as its source query if the table name is not already taken. </a:t>
                </a:r>
                <a:endParaRPr kumimoji="0" lang="en-US" sz="2000" i="0" u="none" strike="noStrike" kern="1200" cap="none" spc="-150" normalizeH="0" baseline="0" noProof="0" dirty="0">
                  <a:ln>
                    <a:noFill/>
                  </a:ln>
                  <a:effectLst/>
                  <a:uLnTx/>
                  <a:uFillTx/>
                  <a:latin typeface="+mn-lt"/>
                  <a:ea typeface="+mj-ea"/>
                  <a:cs typeface="+mj-cs"/>
                </a:endParaRPr>
              </a:p>
            </p:txBody>
          </p:sp>
          <p:sp>
            <p:nvSpPr>
              <p:cNvPr id="62" name="Title 1">
                <a:extLst>
                  <a:ext uri="{FF2B5EF4-FFF2-40B4-BE49-F238E27FC236}">
                    <a16:creationId xmlns:a16="http://schemas.microsoft.com/office/drawing/2014/main" id="{35224F46-ECA3-42C4-9CCB-122A285F3AE3}"/>
                  </a:ext>
                </a:extLst>
              </p:cNvPr>
              <p:cNvSpPr txBox="1">
                <a:spLocks/>
              </p:cNvSpPr>
              <p:nvPr/>
            </p:nvSpPr>
            <p:spPr>
              <a:xfrm>
                <a:off x="290406" y="1906351"/>
                <a:ext cx="5805593" cy="762470"/>
              </a:xfrm>
              <a:prstGeom prst="rect">
                <a:avLst/>
              </a:prstGeom>
              <a:solidFill>
                <a:schemeClr val="tx1">
                  <a:lumMod val="75000"/>
                  <a:lumOff val="25000"/>
                  <a:alpha val="80000"/>
                </a:schemeClr>
              </a:solidFill>
            </p:spPr>
            <p:txBody>
              <a:bodyPr vert="horz" lIns="182880" tIns="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400" i="0" u="none" strike="noStrike" kern="1200" cap="none" spc="-150" normalizeH="0" baseline="0" noProof="0" dirty="0">
                    <a:ln>
                      <a:noFill/>
                    </a:ln>
                    <a:solidFill>
                      <a:srgbClr val="E8B012"/>
                    </a:solidFill>
                    <a:effectLst/>
                    <a:uLnTx/>
                    <a:uFillTx/>
                    <a:latin typeface="+mn-lt"/>
                    <a:ea typeface="+mj-ea"/>
                    <a:cs typeface="+mj-cs"/>
                  </a:rPr>
                  <a:t>Properties</a:t>
                </a:r>
              </a:p>
            </p:txBody>
          </p:sp>
        </p:grpSp>
        <p:grpSp>
          <p:nvGrpSpPr>
            <p:cNvPr id="63" name="Group 62">
              <a:extLst>
                <a:ext uri="{FF2B5EF4-FFF2-40B4-BE49-F238E27FC236}">
                  <a16:creationId xmlns:a16="http://schemas.microsoft.com/office/drawing/2014/main" id="{886D8917-D98B-4425-8674-1B6C3E8F00FE}"/>
                </a:ext>
              </a:extLst>
            </p:cNvPr>
            <p:cNvGrpSpPr/>
            <p:nvPr/>
          </p:nvGrpSpPr>
          <p:grpSpPr>
            <a:xfrm>
              <a:off x="7262068" y="1903991"/>
              <a:ext cx="2340888" cy="3960834"/>
              <a:chOff x="290406" y="1918514"/>
              <a:chExt cx="5805593" cy="3960834"/>
            </a:xfrm>
          </p:grpSpPr>
          <p:sp>
            <p:nvSpPr>
              <p:cNvPr id="64" name="Title 1">
                <a:extLst>
                  <a:ext uri="{FF2B5EF4-FFF2-40B4-BE49-F238E27FC236}">
                    <a16:creationId xmlns:a16="http://schemas.microsoft.com/office/drawing/2014/main" id="{B1E7AE43-1E0F-4D39-9917-773C2B34C374}"/>
                  </a:ext>
                </a:extLst>
              </p:cNvPr>
              <p:cNvSpPr txBox="1">
                <a:spLocks/>
              </p:cNvSpPr>
              <p:nvPr/>
            </p:nvSpPr>
            <p:spPr>
              <a:xfrm>
                <a:off x="311157" y="2672274"/>
                <a:ext cx="5784842" cy="3207074"/>
              </a:xfrm>
              <a:prstGeom prst="rect">
                <a:avLst/>
              </a:prstGeom>
              <a:solidFill>
                <a:srgbClr val="C00000">
                  <a:alpha val="80000"/>
                </a:srgbClr>
              </a:solidFill>
            </p:spPr>
            <p:txBody>
              <a:bodyPr vert="horz" lIns="182880" tIns="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000" dirty="0">
                    <a:latin typeface="+mn-lt"/>
                  </a:rPr>
                  <a:t>Allows you to see and edit the M code of the current transformation step. Each transformation made on your data is recorded and appears as a step in the applied steps area. </a:t>
                </a:r>
                <a:endParaRPr kumimoji="0" lang="en-US" sz="2000" i="0" u="none" strike="noStrike" kern="1200" cap="none" spc="-150" normalizeH="0" baseline="0" noProof="0" dirty="0">
                  <a:ln>
                    <a:noFill/>
                  </a:ln>
                  <a:effectLst/>
                  <a:uLnTx/>
                  <a:uFillTx/>
                  <a:latin typeface="+mn-lt"/>
                  <a:ea typeface="+mj-ea"/>
                  <a:cs typeface="+mj-cs"/>
                </a:endParaRPr>
              </a:p>
            </p:txBody>
          </p:sp>
          <p:sp>
            <p:nvSpPr>
              <p:cNvPr id="65" name="Title 1">
                <a:extLst>
                  <a:ext uri="{FF2B5EF4-FFF2-40B4-BE49-F238E27FC236}">
                    <a16:creationId xmlns:a16="http://schemas.microsoft.com/office/drawing/2014/main" id="{16684D44-3541-41DF-9055-571463B7E836}"/>
                  </a:ext>
                </a:extLst>
              </p:cNvPr>
              <p:cNvSpPr txBox="1">
                <a:spLocks/>
              </p:cNvSpPr>
              <p:nvPr/>
            </p:nvSpPr>
            <p:spPr>
              <a:xfrm>
                <a:off x="290406" y="1918514"/>
                <a:ext cx="5805593" cy="755745"/>
              </a:xfrm>
              <a:prstGeom prst="rect">
                <a:avLst/>
              </a:prstGeom>
              <a:solidFill>
                <a:schemeClr val="tx1">
                  <a:lumMod val="75000"/>
                  <a:lumOff val="25000"/>
                  <a:alpha val="80000"/>
                </a:schemeClr>
              </a:solidFill>
            </p:spPr>
            <p:txBody>
              <a:bodyPr vert="horz" lIns="182880" tIns="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400" i="0" u="none" strike="noStrike" kern="1200" cap="none" spc="-150" normalizeH="0" baseline="0" noProof="0" dirty="0">
                    <a:ln>
                      <a:noFill/>
                    </a:ln>
                    <a:solidFill>
                      <a:srgbClr val="E8B012"/>
                    </a:solidFill>
                    <a:effectLst/>
                    <a:uLnTx/>
                    <a:uFillTx/>
                    <a:latin typeface="+mn-lt"/>
                    <a:ea typeface="+mj-ea"/>
                    <a:cs typeface="+mj-cs"/>
                  </a:rPr>
                  <a:t>Formula Bar</a:t>
                </a:r>
              </a:p>
            </p:txBody>
          </p:sp>
        </p:grpSp>
        <p:grpSp>
          <p:nvGrpSpPr>
            <p:cNvPr id="66" name="Group 65">
              <a:extLst>
                <a:ext uri="{FF2B5EF4-FFF2-40B4-BE49-F238E27FC236}">
                  <a16:creationId xmlns:a16="http://schemas.microsoft.com/office/drawing/2014/main" id="{D11E9737-7CD0-4F2F-AC99-E3E6004ADB2D}"/>
                </a:ext>
              </a:extLst>
            </p:cNvPr>
            <p:cNvGrpSpPr/>
            <p:nvPr/>
          </p:nvGrpSpPr>
          <p:grpSpPr>
            <a:xfrm>
              <a:off x="7262068" y="1908148"/>
              <a:ext cx="0" cy="3956677"/>
              <a:chOff x="4203700" y="1919036"/>
              <a:chExt cx="0" cy="3956677"/>
            </a:xfrm>
          </p:grpSpPr>
          <p:cxnSp>
            <p:nvCxnSpPr>
              <p:cNvPr id="67" name="Straight Connector 66">
                <a:extLst>
                  <a:ext uri="{FF2B5EF4-FFF2-40B4-BE49-F238E27FC236}">
                    <a16:creationId xmlns:a16="http://schemas.microsoft.com/office/drawing/2014/main" id="{33FC0B26-B52F-4D88-B212-7CE4A908ABDC}"/>
                  </a:ext>
                </a:extLst>
              </p:cNvPr>
              <p:cNvCxnSpPr>
                <a:cxnSpLocks/>
              </p:cNvCxnSpPr>
              <p:nvPr/>
            </p:nvCxnSpPr>
            <p:spPr>
              <a:xfrm>
                <a:off x="4203700" y="2663198"/>
                <a:ext cx="0" cy="3212515"/>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2467C161-36FC-4B43-9694-96E1091E2CB7}"/>
                  </a:ext>
                </a:extLst>
              </p:cNvPr>
              <p:cNvCxnSpPr>
                <a:cxnSpLocks/>
              </p:cNvCxnSpPr>
              <p:nvPr/>
            </p:nvCxnSpPr>
            <p:spPr>
              <a:xfrm>
                <a:off x="4203700" y="1919036"/>
                <a:ext cx="0" cy="780249"/>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69" name="Group 68">
              <a:extLst>
                <a:ext uri="{FF2B5EF4-FFF2-40B4-BE49-F238E27FC236}">
                  <a16:creationId xmlns:a16="http://schemas.microsoft.com/office/drawing/2014/main" id="{D5BB63C5-F36E-4A94-A55B-C254A5A1800E}"/>
                </a:ext>
              </a:extLst>
            </p:cNvPr>
            <p:cNvGrpSpPr/>
            <p:nvPr/>
          </p:nvGrpSpPr>
          <p:grpSpPr>
            <a:xfrm>
              <a:off x="9563904" y="1900720"/>
              <a:ext cx="16261" cy="3966091"/>
              <a:chOff x="4187439" y="1909622"/>
              <a:chExt cx="16261" cy="3966091"/>
            </a:xfrm>
          </p:grpSpPr>
          <p:cxnSp>
            <p:nvCxnSpPr>
              <p:cNvPr id="71" name="Straight Connector 70">
                <a:extLst>
                  <a:ext uri="{FF2B5EF4-FFF2-40B4-BE49-F238E27FC236}">
                    <a16:creationId xmlns:a16="http://schemas.microsoft.com/office/drawing/2014/main" id="{1CE6F989-B6F0-4BC8-ACE3-E406106EFC28}"/>
                  </a:ext>
                </a:extLst>
              </p:cNvPr>
              <p:cNvCxnSpPr>
                <a:cxnSpLocks/>
              </p:cNvCxnSpPr>
              <p:nvPr/>
            </p:nvCxnSpPr>
            <p:spPr>
              <a:xfrm>
                <a:off x="4187439" y="1909622"/>
                <a:ext cx="16261" cy="991103"/>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4C363E0-CC62-4530-BB06-547E0D6385CD}"/>
                  </a:ext>
                </a:extLst>
              </p:cNvPr>
              <p:cNvCxnSpPr>
                <a:cxnSpLocks/>
              </p:cNvCxnSpPr>
              <p:nvPr/>
            </p:nvCxnSpPr>
            <p:spPr>
              <a:xfrm>
                <a:off x="4203700" y="2652320"/>
                <a:ext cx="0" cy="3223393"/>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72" name="Group 71">
              <a:extLst>
                <a:ext uri="{FF2B5EF4-FFF2-40B4-BE49-F238E27FC236}">
                  <a16:creationId xmlns:a16="http://schemas.microsoft.com/office/drawing/2014/main" id="{21DF632F-5B09-463A-A84A-DC08DBCA1B83}"/>
                </a:ext>
              </a:extLst>
            </p:cNvPr>
            <p:cNvGrpSpPr/>
            <p:nvPr/>
          </p:nvGrpSpPr>
          <p:grpSpPr>
            <a:xfrm>
              <a:off x="11844411" y="1894517"/>
              <a:ext cx="2340888" cy="3978497"/>
              <a:chOff x="290406" y="1900851"/>
              <a:chExt cx="5805593" cy="3978497"/>
            </a:xfrm>
          </p:grpSpPr>
          <p:sp>
            <p:nvSpPr>
              <p:cNvPr id="73" name="Title 1">
                <a:extLst>
                  <a:ext uri="{FF2B5EF4-FFF2-40B4-BE49-F238E27FC236}">
                    <a16:creationId xmlns:a16="http://schemas.microsoft.com/office/drawing/2014/main" id="{918CFC50-52C5-4CA9-A942-2B96BC1938C9}"/>
                  </a:ext>
                </a:extLst>
              </p:cNvPr>
              <p:cNvSpPr txBox="1">
                <a:spLocks/>
              </p:cNvSpPr>
              <p:nvPr/>
            </p:nvSpPr>
            <p:spPr>
              <a:xfrm>
                <a:off x="311157" y="2672274"/>
                <a:ext cx="5784842" cy="3207074"/>
              </a:xfrm>
              <a:prstGeom prst="rect">
                <a:avLst/>
              </a:prstGeom>
              <a:solidFill>
                <a:srgbClr val="C00000">
                  <a:alpha val="80000"/>
                </a:srgbClr>
              </a:solidFill>
            </p:spPr>
            <p:txBody>
              <a:bodyPr vert="horz" lIns="182880" tIns="0" rIns="91440" bIns="457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1900" dirty="0">
                    <a:latin typeface="+mn-lt"/>
                  </a:rPr>
                  <a:t>Is a chronological list of all transformation steps that have been applied to the data. Move through the steps here and view the changes in the data preview area. You can also delete, modify, or reorder any steps in the query here. </a:t>
                </a:r>
                <a:endParaRPr kumimoji="0" lang="en-US" sz="1900" i="0" u="none" strike="noStrike" kern="1200" cap="none" spc="-150" normalizeH="0" baseline="0" noProof="0" dirty="0">
                  <a:ln>
                    <a:noFill/>
                  </a:ln>
                  <a:effectLst/>
                  <a:uLnTx/>
                  <a:uFillTx/>
                  <a:latin typeface="+mn-lt"/>
                  <a:ea typeface="+mj-ea"/>
                  <a:cs typeface="+mj-cs"/>
                </a:endParaRPr>
              </a:p>
            </p:txBody>
          </p:sp>
          <p:sp>
            <p:nvSpPr>
              <p:cNvPr id="74" name="Title 1">
                <a:extLst>
                  <a:ext uri="{FF2B5EF4-FFF2-40B4-BE49-F238E27FC236}">
                    <a16:creationId xmlns:a16="http://schemas.microsoft.com/office/drawing/2014/main" id="{C6B774C7-495B-471E-96F8-F4FD7ECEFA46}"/>
                  </a:ext>
                </a:extLst>
              </p:cNvPr>
              <p:cNvSpPr txBox="1">
                <a:spLocks/>
              </p:cNvSpPr>
              <p:nvPr/>
            </p:nvSpPr>
            <p:spPr>
              <a:xfrm>
                <a:off x="290406" y="1900851"/>
                <a:ext cx="5805593" cy="767970"/>
              </a:xfrm>
              <a:prstGeom prst="rect">
                <a:avLst/>
              </a:prstGeom>
              <a:solidFill>
                <a:schemeClr val="tx1">
                  <a:lumMod val="75000"/>
                  <a:lumOff val="25000"/>
                  <a:alpha val="80000"/>
                </a:schemeClr>
              </a:solidFill>
            </p:spPr>
            <p:txBody>
              <a:bodyPr vert="horz" lIns="182880" tIns="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400" i="0" u="none" strike="noStrike" kern="1200" cap="none" spc="-150" normalizeH="0" baseline="0" noProof="0" dirty="0">
                    <a:ln>
                      <a:noFill/>
                    </a:ln>
                    <a:solidFill>
                      <a:srgbClr val="E8B012"/>
                    </a:solidFill>
                    <a:effectLst/>
                    <a:uLnTx/>
                    <a:uFillTx/>
                    <a:latin typeface="+mn-lt"/>
                    <a:ea typeface="+mj-ea"/>
                    <a:cs typeface="+mj-cs"/>
                  </a:rPr>
                  <a:t>Applied Steps</a:t>
                </a:r>
              </a:p>
            </p:txBody>
          </p:sp>
        </p:grpSp>
        <p:grpSp>
          <p:nvGrpSpPr>
            <p:cNvPr id="75" name="Group 74">
              <a:extLst>
                <a:ext uri="{FF2B5EF4-FFF2-40B4-BE49-F238E27FC236}">
                  <a16:creationId xmlns:a16="http://schemas.microsoft.com/office/drawing/2014/main" id="{42CA0139-8489-45D1-AFA6-7876C510429D}"/>
                </a:ext>
              </a:extLst>
            </p:cNvPr>
            <p:cNvGrpSpPr/>
            <p:nvPr/>
          </p:nvGrpSpPr>
          <p:grpSpPr>
            <a:xfrm>
              <a:off x="11863871" y="1894517"/>
              <a:ext cx="0" cy="3975044"/>
              <a:chOff x="4203700" y="1900669"/>
              <a:chExt cx="0" cy="3975044"/>
            </a:xfrm>
          </p:grpSpPr>
          <p:cxnSp>
            <p:nvCxnSpPr>
              <p:cNvPr id="77" name="Straight Connector 76">
                <a:extLst>
                  <a:ext uri="{FF2B5EF4-FFF2-40B4-BE49-F238E27FC236}">
                    <a16:creationId xmlns:a16="http://schemas.microsoft.com/office/drawing/2014/main" id="{AA5E6845-FEDB-4581-83C5-CBF9015D7842}"/>
                  </a:ext>
                </a:extLst>
              </p:cNvPr>
              <p:cNvCxnSpPr>
                <a:cxnSpLocks/>
              </p:cNvCxnSpPr>
              <p:nvPr/>
            </p:nvCxnSpPr>
            <p:spPr>
              <a:xfrm>
                <a:off x="4203700" y="1900669"/>
                <a:ext cx="0" cy="1000056"/>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B71B346E-6466-446E-BEF3-189EF274FEB8}"/>
                  </a:ext>
                </a:extLst>
              </p:cNvPr>
              <p:cNvCxnSpPr>
                <a:cxnSpLocks/>
              </p:cNvCxnSpPr>
              <p:nvPr/>
            </p:nvCxnSpPr>
            <p:spPr>
              <a:xfrm>
                <a:off x="4203700" y="2649570"/>
                <a:ext cx="0" cy="3226143"/>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76930670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182880" tIns="0" rIns="182880" bIns="18288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dirty="0">
                <a:solidFill>
                  <a:sysClr val="window" lastClr="FFFFFF"/>
                </a:solidFill>
                <a:latin typeface="Rockwell"/>
              </a:rPr>
              <a:t>Level of Protection</a:t>
            </a:r>
            <a:endParaRPr lang="en-US" sz="6000" dirty="0">
              <a:solidFill>
                <a:sysClr val="window" lastClr="FFFFFF"/>
              </a:solidFill>
              <a:latin typeface="Rockwell"/>
            </a:endParaRP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88</a:t>
            </a:fld>
            <a:endParaRPr lang="en-US" sz="1600" dirty="0"/>
          </a:p>
        </p:txBody>
      </p:sp>
      <p:grpSp>
        <p:nvGrpSpPr>
          <p:cNvPr id="47" name="Group 46">
            <a:extLst>
              <a:ext uri="{FF2B5EF4-FFF2-40B4-BE49-F238E27FC236}">
                <a16:creationId xmlns:a16="http://schemas.microsoft.com/office/drawing/2014/main" id="{E9B0FA8E-47CC-488D-9F07-8666A99BC72E}"/>
              </a:ext>
            </a:extLst>
          </p:cNvPr>
          <p:cNvGrpSpPr/>
          <p:nvPr/>
        </p:nvGrpSpPr>
        <p:grpSpPr>
          <a:xfrm>
            <a:off x="290408" y="1944938"/>
            <a:ext cx="11600274" cy="3976304"/>
            <a:chOff x="6086377" y="1944938"/>
            <a:chExt cx="5805255" cy="3976304"/>
          </a:xfrm>
        </p:grpSpPr>
        <p:grpSp>
          <p:nvGrpSpPr>
            <p:cNvPr id="48" name="Group 47">
              <a:extLst>
                <a:ext uri="{FF2B5EF4-FFF2-40B4-BE49-F238E27FC236}">
                  <a16:creationId xmlns:a16="http://schemas.microsoft.com/office/drawing/2014/main" id="{1B0510EA-3A42-4DA2-9B26-37A3B21D15A6}"/>
                </a:ext>
              </a:extLst>
            </p:cNvPr>
            <p:cNvGrpSpPr/>
            <p:nvPr/>
          </p:nvGrpSpPr>
          <p:grpSpPr>
            <a:xfrm>
              <a:off x="6086377" y="1944938"/>
              <a:ext cx="5802859" cy="3976304"/>
              <a:chOff x="278043" y="1922671"/>
              <a:chExt cx="5805593" cy="3969011"/>
            </a:xfrm>
          </p:grpSpPr>
          <p:sp>
            <p:nvSpPr>
              <p:cNvPr id="54" name="Title 1">
                <a:extLst>
                  <a:ext uri="{FF2B5EF4-FFF2-40B4-BE49-F238E27FC236}">
                    <a16:creationId xmlns:a16="http://schemas.microsoft.com/office/drawing/2014/main" id="{88749419-8AF5-43EF-99D8-D9C61DFA0DDE}"/>
                  </a:ext>
                </a:extLst>
              </p:cNvPr>
              <p:cNvSpPr txBox="1">
                <a:spLocks/>
              </p:cNvSpPr>
              <p:nvPr/>
            </p:nvSpPr>
            <p:spPr>
              <a:xfrm>
                <a:off x="278043" y="3508226"/>
                <a:ext cx="2914308" cy="2383456"/>
              </a:xfrm>
              <a:prstGeom prst="rect">
                <a:avLst/>
              </a:prstGeom>
              <a:solidFill>
                <a:schemeClr val="bg1">
                  <a:lumMod val="65000"/>
                  <a:alpha val="80000"/>
                </a:schemeClr>
              </a:solidFill>
            </p:spPr>
            <p:txBody>
              <a:bodyPr vert="horz" lIns="182880" tIns="0" rIns="18288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200" dirty="0">
                    <a:solidFill>
                      <a:schemeClr val="tx1"/>
                    </a:solidFill>
                    <a:latin typeface="+mn-lt"/>
                  </a:rPr>
                  <a:t>The Excel file can be encrypted, which is the most common technique used. This means it is locked with a password and nobody except the team can open it. </a:t>
                </a:r>
              </a:p>
            </p:txBody>
          </p:sp>
          <p:sp>
            <p:nvSpPr>
              <p:cNvPr id="55" name="Title 1">
                <a:extLst>
                  <a:ext uri="{FF2B5EF4-FFF2-40B4-BE49-F238E27FC236}">
                    <a16:creationId xmlns:a16="http://schemas.microsoft.com/office/drawing/2014/main" id="{72BDED44-192D-49C7-8952-C7B9BC82A684}"/>
                  </a:ext>
                </a:extLst>
              </p:cNvPr>
              <p:cNvSpPr txBox="1">
                <a:spLocks/>
              </p:cNvSpPr>
              <p:nvPr/>
            </p:nvSpPr>
            <p:spPr>
              <a:xfrm>
                <a:off x="278043" y="1922671"/>
                <a:ext cx="5805593" cy="807100"/>
              </a:xfrm>
              <a:prstGeom prst="rect">
                <a:avLst/>
              </a:prstGeom>
              <a:solidFill>
                <a:schemeClr val="tx1">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2800" dirty="0">
                    <a:solidFill>
                      <a:srgbClr val="E8B012"/>
                    </a:solidFill>
                    <a:latin typeface="+mn-lt"/>
                  </a:rPr>
                  <a:t>To control the level of access for users on an MS Excel file, file-level protection is used</a:t>
                </a:r>
              </a:p>
            </p:txBody>
          </p:sp>
        </p:grpSp>
        <p:sp>
          <p:nvSpPr>
            <p:cNvPr id="49" name="Title 1">
              <a:extLst>
                <a:ext uri="{FF2B5EF4-FFF2-40B4-BE49-F238E27FC236}">
                  <a16:creationId xmlns:a16="http://schemas.microsoft.com/office/drawing/2014/main" id="{20669007-AA6F-4453-8CA5-69F92C8928C9}"/>
                </a:ext>
              </a:extLst>
            </p:cNvPr>
            <p:cNvSpPr txBox="1">
              <a:spLocks/>
            </p:cNvSpPr>
            <p:nvPr/>
          </p:nvSpPr>
          <p:spPr>
            <a:xfrm>
              <a:off x="8978343" y="3521048"/>
              <a:ext cx="2913289" cy="2383627"/>
            </a:xfrm>
            <a:prstGeom prst="rect">
              <a:avLst/>
            </a:prstGeom>
            <a:solidFill>
              <a:schemeClr val="bg1">
                <a:lumMod val="65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200" dirty="0">
                  <a:solidFill>
                    <a:schemeClr val="tx1"/>
                  </a:solidFill>
                  <a:latin typeface="+mn-lt"/>
                </a:rPr>
                <a:t>If the managers in the team should have the access to edit the weekly status report, but team members should only have Read-only access, then the Excel file can be protected by specifying two passwords: one to open and the other to modify. This can later be shared appropriately with the team depending on the access they should be given. </a:t>
              </a:r>
            </a:p>
          </p:txBody>
        </p:sp>
        <p:sp>
          <p:nvSpPr>
            <p:cNvPr id="50" name="Title 1">
              <a:extLst>
                <a:ext uri="{FF2B5EF4-FFF2-40B4-BE49-F238E27FC236}">
                  <a16:creationId xmlns:a16="http://schemas.microsoft.com/office/drawing/2014/main" id="{B6E3C33E-A57B-43F0-9723-B5A05FAB63FA}"/>
                </a:ext>
              </a:extLst>
            </p:cNvPr>
            <p:cNvSpPr txBox="1">
              <a:spLocks/>
            </p:cNvSpPr>
            <p:nvPr/>
          </p:nvSpPr>
          <p:spPr>
            <a:xfrm>
              <a:off x="6086377" y="2741373"/>
              <a:ext cx="2891966" cy="792032"/>
            </a:xfrm>
            <a:prstGeom prst="rect">
              <a:avLst/>
            </a:prstGeom>
            <a:solidFill>
              <a:srgbClr val="C00000">
                <a:alpha val="80000"/>
              </a:srgbClr>
            </a:solidFill>
          </p:spPr>
          <p:txBody>
            <a:bodyPr vert="horz" lIns="91440" tIns="0" rIns="91440" bIns="2743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000" i="0" u="none" strike="noStrike" kern="1200" cap="none" spc="-150" normalizeH="0" baseline="0" noProof="0" dirty="0">
                  <a:ln>
                    <a:noFill/>
                  </a:ln>
                  <a:effectLst/>
                  <a:uLnTx/>
                  <a:uFillTx/>
                  <a:latin typeface="+mn-lt"/>
                  <a:ea typeface="+mj-ea"/>
                  <a:cs typeface="+mj-cs"/>
                </a:rPr>
                <a:t>If others should not be able to open the file</a:t>
              </a:r>
            </a:p>
          </p:txBody>
        </p:sp>
        <p:sp>
          <p:nvSpPr>
            <p:cNvPr id="51" name="Title 1">
              <a:extLst>
                <a:ext uri="{FF2B5EF4-FFF2-40B4-BE49-F238E27FC236}">
                  <a16:creationId xmlns:a16="http://schemas.microsoft.com/office/drawing/2014/main" id="{AC90CF65-0E42-43BF-B34B-830020686F75}"/>
                </a:ext>
              </a:extLst>
            </p:cNvPr>
            <p:cNvSpPr txBox="1">
              <a:spLocks/>
            </p:cNvSpPr>
            <p:nvPr/>
          </p:nvSpPr>
          <p:spPr>
            <a:xfrm>
              <a:off x="8999312" y="2746481"/>
              <a:ext cx="2891966" cy="792032"/>
            </a:xfrm>
            <a:prstGeom prst="rect">
              <a:avLst/>
            </a:prstGeom>
            <a:solidFill>
              <a:srgbClr val="C00000">
                <a:alpha val="80000"/>
              </a:srgbClr>
            </a:solidFill>
          </p:spPr>
          <p:txBody>
            <a:bodyPr vert="horz" lIns="91440" tIns="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000" i="0" u="none" strike="noStrike" kern="1200" cap="none" spc="-150" normalizeH="0" baseline="0" noProof="0" dirty="0">
                  <a:ln>
                    <a:noFill/>
                  </a:ln>
                  <a:effectLst/>
                  <a:uLnTx/>
                  <a:uFillTx/>
                  <a:latin typeface="+mn-lt"/>
                  <a:ea typeface="+mj-ea"/>
                  <a:cs typeface="+mj-cs"/>
                </a:rPr>
                <a:t>If other can Read-only or editing access to different users have to be restricted</a:t>
              </a:r>
            </a:p>
          </p:txBody>
        </p:sp>
        <p:cxnSp>
          <p:nvCxnSpPr>
            <p:cNvPr id="52" name="Straight Connector 51">
              <a:extLst>
                <a:ext uri="{FF2B5EF4-FFF2-40B4-BE49-F238E27FC236}">
                  <a16:creationId xmlns:a16="http://schemas.microsoft.com/office/drawing/2014/main" id="{372EACAC-829B-4E88-8180-EF38D332620D}"/>
                </a:ext>
              </a:extLst>
            </p:cNvPr>
            <p:cNvCxnSpPr>
              <a:cxnSpLocks/>
            </p:cNvCxnSpPr>
            <p:nvPr/>
          </p:nvCxnSpPr>
          <p:spPr>
            <a:xfrm>
              <a:off x="8989856" y="2741164"/>
              <a:ext cx="3281" cy="3163511"/>
            </a:xfrm>
            <a:prstGeom prst="line">
              <a:avLst/>
            </a:prstGeom>
            <a:ln w="57150">
              <a:solidFill>
                <a:schemeClr val="bg2">
                  <a:lumMod val="10000"/>
                </a:schemeClr>
              </a:solidFill>
            </a:ln>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1903573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182880" tIns="0" rIns="18288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sz="4800" dirty="0">
                <a:solidFill>
                  <a:sysClr val="window" lastClr="FFFFFF"/>
                </a:solidFill>
                <a:latin typeface="Rockwell"/>
              </a:rPr>
              <a:t>Building Basic Formula [2-4]</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89</a:t>
            </a:fld>
            <a:endParaRPr lang="en-US" sz="1600" dirty="0"/>
          </a:p>
        </p:txBody>
      </p:sp>
      <p:graphicFrame>
        <p:nvGraphicFramePr>
          <p:cNvPr id="13" name="Table 13">
            <a:extLst>
              <a:ext uri="{FF2B5EF4-FFF2-40B4-BE49-F238E27FC236}">
                <a16:creationId xmlns:a16="http://schemas.microsoft.com/office/drawing/2014/main" id="{228259D8-AF29-4535-B2F3-DE0EF07CD2EE}"/>
              </a:ext>
            </a:extLst>
          </p:cNvPr>
          <p:cNvGraphicFramePr>
            <a:graphicFrameLocks noGrp="1"/>
          </p:cNvGraphicFramePr>
          <p:nvPr/>
        </p:nvGraphicFramePr>
        <p:xfrm>
          <a:off x="306483" y="1929737"/>
          <a:ext cx="5773476" cy="3850420"/>
        </p:xfrm>
        <a:graphic>
          <a:graphicData uri="http://schemas.openxmlformats.org/drawingml/2006/table">
            <a:tbl>
              <a:tblPr firstRow="1" bandRow="1">
                <a:tableStyleId>{073A0DAA-6AF3-43AB-8588-CEC1D06C72B9}</a:tableStyleId>
              </a:tblPr>
              <a:tblGrid>
                <a:gridCol w="2886738">
                  <a:extLst>
                    <a:ext uri="{9D8B030D-6E8A-4147-A177-3AD203B41FA5}">
                      <a16:colId xmlns:a16="http://schemas.microsoft.com/office/drawing/2014/main" val="3608664071"/>
                    </a:ext>
                  </a:extLst>
                </a:gridCol>
                <a:gridCol w="2886738">
                  <a:extLst>
                    <a:ext uri="{9D8B030D-6E8A-4147-A177-3AD203B41FA5}">
                      <a16:colId xmlns:a16="http://schemas.microsoft.com/office/drawing/2014/main" val="1822290964"/>
                    </a:ext>
                  </a:extLst>
                </a:gridCol>
              </a:tblGrid>
              <a:tr h="550060">
                <a:tc gridSpan="2">
                  <a:txBody>
                    <a:bodyPr/>
                    <a:lstStyle/>
                    <a:p>
                      <a:pPr algn="ctr"/>
                      <a:r>
                        <a:rPr lang="en-US" sz="2800" dirty="0"/>
                        <a:t>Arithmetic Operators</a:t>
                      </a:r>
                    </a:p>
                  </a:txBody>
                  <a:tcPr/>
                </a:tc>
                <a:tc hMerge="1">
                  <a:txBody>
                    <a:bodyPr/>
                    <a:lstStyle/>
                    <a:p>
                      <a:endParaRPr lang="en-US" dirty="0"/>
                    </a:p>
                  </a:txBody>
                  <a:tcPr/>
                </a:tc>
                <a:extLst>
                  <a:ext uri="{0D108BD9-81ED-4DB2-BD59-A6C34878D82A}">
                    <a16:rowId xmlns:a16="http://schemas.microsoft.com/office/drawing/2014/main" val="624487678"/>
                  </a:ext>
                </a:extLst>
              </a:tr>
              <a:tr h="550060">
                <a:tc>
                  <a:txBody>
                    <a:bodyPr/>
                    <a:lstStyle/>
                    <a:p>
                      <a:pPr algn="ctr"/>
                      <a:r>
                        <a:rPr lang="en-US" sz="2800" dirty="0"/>
                        <a:t>Operator</a:t>
                      </a:r>
                    </a:p>
                  </a:txBody>
                  <a:tcPr>
                    <a:solidFill>
                      <a:srgbClr val="C00000"/>
                    </a:solidFill>
                  </a:tcPr>
                </a:tc>
                <a:tc>
                  <a:txBody>
                    <a:bodyPr/>
                    <a:lstStyle/>
                    <a:p>
                      <a:pPr algn="ctr"/>
                      <a:r>
                        <a:rPr lang="en-US" sz="2800" dirty="0"/>
                        <a:t>Name</a:t>
                      </a:r>
                    </a:p>
                  </a:txBody>
                  <a:tcPr>
                    <a:solidFill>
                      <a:srgbClr val="C00000"/>
                    </a:solidFill>
                  </a:tcPr>
                </a:tc>
                <a:extLst>
                  <a:ext uri="{0D108BD9-81ED-4DB2-BD59-A6C34878D82A}">
                    <a16:rowId xmlns:a16="http://schemas.microsoft.com/office/drawing/2014/main" val="3321827637"/>
                  </a:ext>
                </a:extLst>
              </a:tr>
              <a:tr h="550060">
                <a:tc>
                  <a:txBody>
                    <a:bodyPr/>
                    <a:lstStyle/>
                    <a:p>
                      <a:pPr algn="ctr"/>
                      <a:r>
                        <a:rPr lang="en-US" sz="2400" b="1" dirty="0"/>
                        <a:t>+</a:t>
                      </a:r>
                    </a:p>
                  </a:txBody>
                  <a:tcPr/>
                </a:tc>
                <a:tc>
                  <a:txBody>
                    <a:bodyPr/>
                    <a:lstStyle/>
                    <a:p>
                      <a:pPr algn="ctr"/>
                      <a:r>
                        <a:rPr lang="en-US" sz="2400" b="1" dirty="0"/>
                        <a:t>Addition</a:t>
                      </a:r>
                    </a:p>
                  </a:txBody>
                  <a:tcPr/>
                </a:tc>
                <a:extLst>
                  <a:ext uri="{0D108BD9-81ED-4DB2-BD59-A6C34878D82A}">
                    <a16:rowId xmlns:a16="http://schemas.microsoft.com/office/drawing/2014/main" val="2296425232"/>
                  </a:ext>
                </a:extLst>
              </a:tr>
              <a:tr h="550060">
                <a:tc>
                  <a:txBody>
                    <a:bodyPr/>
                    <a:lstStyle/>
                    <a:p>
                      <a:pPr algn="ctr"/>
                      <a:r>
                        <a:rPr lang="en-US" sz="2400" b="1" dirty="0"/>
                        <a:t>-</a:t>
                      </a:r>
                    </a:p>
                  </a:txBody>
                  <a:tcPr/>
                </a:tc>
                <a:tc>
                  <a:txBody>
                    <a:bodyPr/>
                    <a:lstStyle/>
                    <a:p>
                      <a:pPr algn="ctr"/>
                      <a:r>
                        <a:rPr lang="en-US" sz="2400" b="1" dirty="0"/>
                        <a:t>Subtraction</a:t>
                      </a:r>
                    </a:p>
                  </a:txBody>
                  <a:tcPr/>
                </a:tc>
                <a:extLst>
                  <a:ext uri="{0D108BD9-81ED-4DB2-BD59-A6C34878D82A}">
                    <a16:rowId xmlns:a16="http://schemas.microsoft.com/office/drawing/2014/main" val="1509567887"/>
                  </a:ext>
                </a:extLst>
              </a:tr>
              <a:tr h="550060">
                <a:tc>
                  <a:txBody>
                    <a:bodyPr/>
                    <a:lstStyle/>
                    <a:p>
                      <a:pPr algn="ctr"/>
                      <a:r>
                        <a:rPr lang="en-US" sz="2400" b="1" dirty="0"/>
                        <a:t>/</a:t>
                      </a:r>
                    </a:p>
                  </a:txBody>
                  <a:tcPr/>
                </a:tc>
                <a:tc>
                  <a:txBody>
                    <a:bodyPr/>
                    <a:lstStyle/>
                    <a:p>
                      <a:pPr algn="ctr"/>
                      <a:r>
                        <a:rPr lang="en-US" sz="2400" b="1" dirty="0"/>
                        <a:t>Division</a:t>
                      </a:r>
                    </a:p>
                  </a:txBody>
                  <a:tcPr/>
                </a:tc>
                <a:extLst>
                  <a:ext uri="{0D108BD9-81ED-4DB2-BD59-A6C34878D82A}">
                    <a16:rowId xmlns:a16="http://schemas.microsoft.com/office/drawing/2014/main" val="3178987370"/>
                  </a:ext>
                </a:extLst>
              </a:tr>
              <a:tr h="550060">
                <a:tc>
                  <a:txBody>
                    <a:bodyPr/>
                    <a:lstStyle/>
                    <a:p>
                      <a:pPr algn="ctr"/>
                      <a:r>
                        <a:rPr lang="en-US" sz="2400" b="1" dirty="0"/>
                        <a:t>*</a:t>
                      </a:r>
                    </a:p>
                  </a:txBody>
                  <a:tcPr/>
                </a:tc>
                <a:tc>
                  <a:txBody>
                    <a:bodyPr/>
                    <a:lstStyle/>
                    <a:p>
                      <a:pPr algn="ctr"/>
                      <a:r>
                        <a:rPr lang="en-US" sz="2400" b="1" dirty="0"/>
                        <a:t>Multiplication</a:t>
                      </a:r>
                    </a:p>
                  </a:txBody>
                  <a:tcPr/>
                </a:tc>
                <a:extLst>
                  <a:ext uri="{0D108BD9-81ED-4DB2-BD59-A6C34878D82A}">
                    <a16:rowId xmlns:a16="http://schemas.microsoft.com/office/drawing/2014/main" val="1415588198"/>
                  </a:ext>
                </a:extLst>
              </a:tr>
              <a:tr h="550060">
                <a:tc>
                  <a:txBody>
                    <a:bodyPr/>
                    <a:lstStyle/>
                    <a:p>
                      <a:pPr algn="ctr"/>
                      <a:r>
                        <a:rPr lang="en-US" sz="2400" b="1" dirty="0"/>
                        <a:t>%</a:t>
                      </a:r>
                    </a:p>
                  </a:txBody>
                  <a:tcPr/>
                </a:tc>
                <a:tc>
                  <a:txBody>
                    <a:bodyPr/>
                    <a:lstStyle/>
                    <a:p>
                      <a:pPr algn="ctr"/>
                      <a:r>
                        <a:rPr lang="en-US" sz="2400" b="1" dirty="0"/>
                        <a:t>Percentage</a:t>
                      </a:r>
                    </a:p>
                  </a:txBody>
                  <a:tcPr/>
                </a:tc>
                <a:extLst>
                  <a:ext uri="{0D108BD9-81ED-4DB2-BD59-A6C34878D82A}">
                    <a16:rowId xmlns:a16="http://schemas.microsoft.com/office/drawing/2014/main" val="1792927446"/>
                  </a:ext>
                </a:extLst>
              </a:tr>
            </a:tbl>
          </a:graphicData>
        </a:graphic>
      </p:graphicFrame>
      <p:graphicFrame>
        <p:nvGraphicFramePr>
          <p:cNvPr id="51" name="Table 13">
            <a:extLst>
              <a:ext uri="{FF2B5EF4-FFF2-40B4-BE49-F238E27FC236}">
                <a16:creationId xmlns:a16="http://schemas.microsoft.com/office/drawing/2014/main" id="{97DA4AFC-9E93-4BD0-B48D-693C62BA8892}"/>
              </a:ext>
            </a:extLst>
          </p:cNvPr>
          <p:cNvGraphicFramePr>
            <a:graphicFrameLocks noGrp="1"/>
          </p:cNvGraphicFramePr>
          <p:nvPr/>
        </p:nvGraphicFramePr>
        <p:xfrm>
          <a:off x="6102244" y="1925282"/>
          <a:ext cx="5773476" cy="3850420"/>
        </p:xfrm>
        <a:graphic>
          <a:graphicData uri="http://schemas.openxmlformats.org/drawingml/2006/table">
            <a:tbl>
              <a:tblPr firstRow="1" bandRow="1">
                <a:tableStyleId>{073A0DAA-6AF3-43AB-8588-CEC1D06C72B9}</a:tableStyleId>
              </a:tblPr>
              <a:tblGrid>
                <a:gridCol w="2886738">
                  <a:extLst>
                    <a:ext uri="{9D8B030D-6E8A-4147-A177-3AD203B41FA5}">
                      <a16:colId xmlns:a16="http://schemas.microsoft.com/office/drawing/2014/main" val="3608664071"/>
                    </a:ext>
                  </a:extLst>
                </a:gridCol>
                <a:gridCol w="2886738">
                  <a:extLst>
                    <a:ext uri="{9D8B030D-6E8A-4147-A177-3AD203B41FA5}">
                      <a16:colId xmlns:a16="http://schemas.microsoft.com/office/drawing/2014/main" val="1822290964"/>
                    </a:ext>
                  </a:extLst>
                </a:gridCol>
              </a:tblGrid>
              <a:tr h="550060">
                <a:tc gridSpan="2">
                  <a:txBody>
                    <a:bodyPr/>
                    <a:lstStyle/>
                    <a:p>
                      <a:pPr algn="ctr"/>
                      <a:r>
                        <a:rPr lang="en-US" sz="2800" dirty="0"/>
                        <a:t>Comparison Operators</a:t>
                      </a:r>
                      <a:endParaRPr lang="en-US" sz="2000" dirty="0"/>
                    </a:p>
                  </a:txBody>
                  <a:tcPr/>
                </a:tc>
                <a:tc hMerge="1">
                  <a:txBody>
                    <a:bodyPr/>
                    <a:lstStyle/>
                    <a:p>
                      <a:endParaRPr lang="en-US" dirty="0"/>
                    </a:p>
                  </a:txBody>
                  <a:tcPr/>
                </a:tc>
                <a:extLst>
                  <a:ext uri="{0D108BD9-81ED-4DB2-BD59-A6C34878D82A}">
                    <a16:rowId xmlns:a16="http://schemas.microsoft.com/office/drawing/2014/main" val="624487678"/>
                  </a:ext>
                </a:extLst>
              </a:tr>
              <a:tr h="550060">
                <a:tc>
                  <a:txBody>
                    <a:bodyPr/>
                    <a:lstStyle/>
                    <a:p>
                      <a:pPr algn="ctr"/>
                      <a:r>
                        <a:rPr lang="en-US" sz="2800" dirty="0"/>
                        <a:t>Operator</a:t>
                      </a:r>
                    </a:p>
                  </a:txBody>
                  <a:tcPr>
                    <a:solidFill>
                      <a:srgbClr val="C00000"/>
                    </a:solidFill>
                  </a:tcPr>
                </a:tc>
                <a:tc>
                  <a:txBody>
                    <a:bodyPr/>
                    <a:lstStyle/>
                    <a:p>
                      <a:pPr algn="ctr"/>
                      <a:r>
                        <a:rPr lang="en-US" sz="2800" dirty="0"/>
                        <a:t>Name</a:t>
                      </a:r>
                    </a:p>
                  </a:txBody>
                  <a:tcPr>
                    <a:solidFill>
                      <a:srgbClr val="C00000"/>
                    </a:solidFill>
                  </a:tcPr>
                </a:tc>
                <a:extLst>
                  <a:ext uri="{0D108BD9-81ED-4DB2-BD59-A6C34878D82A}">
                    <a16:rowId xmlns:a16="http://schemas.microsoft.com/office/drawing/2014/main" val="3321827637"/>
                  </a:ext>
                </a:extLst>
              </a:tr>
              <a:tr h="550060">
                <a:tc>
                  <a:txBody>
                    <a:bodyPr/>
                    <a:lstStyle/>
                    <a:p>
                      <a:pPr algn="ctr"/>
                      <a:r>
                        <a:rPr lang="en-US" sz="2400" b="1" dirty="0"/>
                        <a:t>=</a:t>
                      </a:r>
                    </a:p>
                  </a:txBody>
                  <a:tcPr/>
                </a:tc>
                <a:tc>
                  <a:txBody>
                    <a:bodyPr/>
                    <a:lstStyle/>
                    <a:p>
                      <a:pPr algn="ctr"/>
                      <a:r>
                        <a:rPr lang="en-US" sz="2400" b="1" dirty="0"/>
                        <a:t>Equal to</a:t>
                      </a:r>
                    </a:p>
                  </a:txBody>
                  <a:tcPr/>
                </a:tc>
                <a:extLst>
                  <a:ext uri="{0D108BD9-81ED-4DB2-BD59-A6C34878D82A}">
                    <a16:rowId xmlns:a16="http://schemas.microsoft.com/office/drawing/2014/main" val="2296425232"/>
                  </a:ext>
                </a:extLst>
              </a:tr>
              <a:tr h="550060">
                <a:tc>
                  <a:txBody>
                    <a:bodyPr/>
                    <a:lstStyle/>
                    <a:p>
                      <a:pPr algn="ctr"/>
                      <a:r>
                        <a:rPr lang="en-US" sz="2400" b="1" dirty="0"/>
                        <a:t>&gt;</a:t>
                      </a:r>
                    </a:p>
                  </a:txBody>
                  <a:tcPr/>
                </a:tc>
                <a:tc>
                  <a:txBody>
                    <a:bodyPr/>
                    <a:lstStyle/>
                    <a:p>
                      <a:pPr algn="ctr"/>
                      <a:r>
                        <a:rPr lang="en-US" sz="2400" b="1" dirty="0"/>
                        <a:t>Greater than</a:t>
                      </a:r>
                    </a:p>
                  </a:txBody>
                  <a:tcPr/>
                </a:tc>
                <a:extLst>
                  <a:ext uri="{0D108BD9-81ED-4DB2-BD59-A6C34878D82A}">
                    <a16:rowId xmlns:a16="http://schemas.microsoft.com/office/drawing/2014/main" val="1509567887"/>
                  </a:ext>
                </a:extLst>
              </a:tr>
              <a:tr h="550060">
                <a:tc>
                  <a:txBody>
                    <a:bodyPr/>
                    <a:lstStyle/>
                    <a:p>
                      <a:pPr algn="ctr"/>
                      <a:r>
                        <a:rPr lang="en-US" sz="2400" b="1" dirty="0"/>
                        <a:t>&lt;</a:t>
                      </a:r>
                    </a:p>
                  </a:txBody>
                  <a:tcPr/>
                </a:tc>
                <a:tc>
                  <a:txBody>
                    <a:bodyPr/>
                    <a:lstStyle/>
                    <a:p>
                      <a:pPr algn="ctr"/>
                      <a:r>
                        <a:rPr lang="en-US" sz="2400" b="1" dirty="0"/>
                        <a:t>Less than</a:t>
                      </a:r>
                    </a:p>
                  </a:txBody>
                  <a:tcPr/>
                </a:tc>
                <a:extLst>
                  <a:ext uri="{0D108BD9-81ED-4DB2-BD59-A6C34878D82A}">
                    <a16:rowId xmlns:a16="http://schemas.microsoft.com/office/drawing/2014/main" val="3178987370"/>
                  </a:ext>
                </a:extLst>
              </a:tr>
              <a:tr h="550060">
                <a:tc>
                  <a:txBody>
                    <a:bodyPr/>
                    <a:lstStyle/>
                    <a:p>
                      <a:pPr algn="ctr"/>
                      <a:r>
                        <a:rPr lang="en-US" sz="2400" b="1" dirty="0"/>
                        <a:t>&gt;=</a:t>
                      </a:r>
                    </a:p>
                  </a:txBody>
                  <a:tcPr/>
                </a:tc>
                <a:tc>
                  <a:txBody>
                    <a:bodyPr/>
                    <a:lstStyle/>
                    <a:p>
                      <a:pPr algn="ctr"/>
                      <a:r>
                        <a:rPr lang="en-US" sz="2000" b="1" dirty="0"/>
                        <a:t>Greater than or Equal to</a:t>
                      </a:r>
                    </a:p>
                  </a:txBody>
                  <a:tcPr/>
                </a:tc>
                <a:extLst>
                  <a:ext uri="{0D108BD9-81ED-4DB2-BD59-A6C34878D82A}">
                    <a16:rowId xmlns:a16="http://schemas.microsoft.com/office/drawing/2014/main" val="1415588198"/>
                  </a:ext>
                </a:extLst>
              </a:tr>
              <a:tr h="550060">
                <a:tc>
                  <a:txBody>
                    <a:bodyPr/>
                    <a:lstStyle/>
                    <a:p>
                      <a:pPr algn="ctr"/>
                      <a:r>
                        <a:rPr lang="en-US" sz="2400" b="1" dirty="0"/>
                        <a:t>&lt;=</a:t>
                      </a:r>
                    </a:p>
                  </a:txBody>
                  <a:tcPr/>
                </a:tc>
                <a:tc>
                  <a:txBody>
                    <a:bodyPr/>
                    <a:lstStyle/>
                    <a:p>
                      <a:pPr algn="ctr"/>
                      <a:r>
                        <a:rPr lang="en-US" sz="2000" b="1" dirty="0"/>
                        <a:t>Less than or Equal to</a:t>
                      </a:r>
                    </a:p>
                  </a:txBody>
                  <a:tcPr/>
                </a:tc>
                <a:extLst>
                  <a:ext uri="{0D108BD9-81ED-4DB2-BD59-A6C34878D82A}">
                    <a16:rowId xmlns:a16="http://schemas.microsoft.com/office/drawing/2014/main" val="1792927446"/>
                  </a:ext>
                </a:extLst>
              </a:tr>
            </a:tbl>
          </a:graphicData>
        </a:graphic>
      </p:graphicFrame>
    </p:spTree>
    <p:extLst>
      <p:ext uri="{BB962C8B-B14F-4D97-AF65-F5344CB8AC3E}">
        <p14:creationId xmlns:p14="http://schemas.microsoft.com/office/powerpoint/2010/main" val="77642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Slide Number Placeholder 42">
            <a:extLst>
              <a:ext uri="{FF2B5EF4-FFF2-40B4-BE49-F238E27FC236}">
                <a16:creationId xmlns:a16="http://schemas.microsoft.com/office/drawing/2014/main" id="{7EBBFBD5-0A25-42D5-8910-593F73C9DD6B}"/>
              </a:ext>
            </a:extLst>
          </p:cNvPr>
          <p:cNvSpPr txBox="1">
            <a:spLocks/>
          </p:cNvSpPr>
          <p:nvPr/>
        </p:nvSpPr>
        <p:spPr>
          <a:xfrm>
            <a:off x="11635424" y="6324700"/>
            <a:ext cx="294034" cy="501650"/>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235393F-43BC-4DA1-95C5-42FF02D00EA6}" type="slidenum">
              <a:rPr lang="en-US" sz="1600" b="1" smtClean="0">
                <a:solidFill>
                  <a:srgbClr val="196932"/>
                </a:solidFill>
                <a:latin typeface="Calibri" panose="020F0502020204030204"/>
              </a:rPr>
              <a:pPr/>
              <a:t>9</a:t>
            </a:fld>
            <a:endParaRPr lang="en-US" sz="1600" b="1" dirty="0">
              <a:solidFill>
                <a:srgbClr val="196932"/>
              </a:solidFill>
              <a:latin typeface="Calibri" panose="020F0502020204030204"/>
            </a:endParaRPr>
          </a:p>
        </p:txBody>
      </p:sp>
      <p:sp>
        <p:nvSpPr>
          <p:cNvPr id="12" name="Freeform: Shape 11" title="triangles">
            <a:extLst>
              <a:ext uri="{FF2B5EF4-FFF2-40B4-BE49-F238E27FC236}">
                <a16:creationId xmlns:a16="http://schemas.microsoft.com/office/drawing/2014/main" id="{4018AB2F-7C46-4A33-9FF6-BF57726BD3ED}"/>
              </a:ext>
            </a:extLst>
          </p:cNvPr>
          <p:cNvSpPr/>
          <p:nvPr/>
        </p:nvSpPr>
        <p:spPr>
          <a:xfrm rot="18263543">
            <a:off x="11445590"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w="28575">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41">
            <a:extLst>
              <a:ext uri="{FF2B5EF4-FFF2-40B4-BE49-F238E27FC236}">
                <a16:creationId xmlns:a16="http://schemas.microsoft.com/office/drawing/2014/main" id="{17721F35-9EBB-439D-A65C-06B831883245}"/>
              </a:ext>
            </a:extLst>
          </p:cNvPr>
          <p:cNvSpPr txBox="1">
            <a:spLocks/>
          </p:cNvSpPr>
          <p:nvPr/>
        </p:nvSpPr>
        <p:spPr>
          <a:xfrm>
            <a:off x="7313567" y="636690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1F7F3D"/>
                </a:solidFill>
                <a:latin typeface="Calibri" panose="020F0502020204030204"/>
              </a:rPr>
              <a:t>Prepared by: Sir Muhammad Hamza</a:t>
            </a:r>
          </a:p>
        </p:txBody>
      </p:sp>
      <p:pic>
        <p:nvPicPr>
          <p:cNvPr id="14" name="Picture 13">
            <a:extLst>
              <a:ext uri="{FF2B5EF4-FFF2-40B4-BE49-F238E27FC236}">
                <a16:creationId xmlns:a16="http://schemas.microsoft.com/office/drawing/2014/main" id="{652AAC49-7D58-4E39-8C82-46DBFB800950}"/>
              </a:ext>
            </a:extLst>
          </p:cNvPr>
          <p:cNvPicPr>
            <a:picLocks noChangeAspect="1"/>
          </p:cNvPicPr>
          <p:nvPr/>
        </p:nvPicPr>
        <p:blipFill rotWithShape="1">
          <a:blip r:embed="rId3"/>
          <a:srcRect t="37547" b="44098"/>
          <a:stretch/>
        </p:blipFill>
        <p:spPr>
          <a:xfrm>
            <a:off x="290407" y="6324700"/>
            <a:ext cx="1686581" cy="309661"/>
          </a:xfrm>
          <a:prstGeom prst="rect">
            <a:avLst/>
          </a:prstGeom>
        </p:spPr>
      </p:pic>
      <p:sp>
        <p:nvSpPr>
          <p:cNvPr id="15" name="Subtitle 6">
            <a:extLst>
              <a:ext uri="{FF2B5EF4-FFF2-40B4-BE49-F238E27FC236}">
                <a16:creationId xmlns:a16="http://schemas.microsoft.com/office/drawing/2014/main" id="{783A5D3D-53B2-4EB2-875A-4019A91AE39F}"/>
              </a:ext>
            </a:extLst>
          </p:cNvPr>
          <p:cNvSpPr txBox="1">
            <a:spLocks/>
          </p:cNvSpPr>
          <p:nvPr/>
        </p:nvSpPr>
        <p:spPr>
          <a:xfrm>
            <a:off x="290407" y="1289958"/>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nSpc>
                <a:spcPct val="100000"/>
              </a:lnSpc>
              <a:buFont typeface="Arial" panose="020B0604020202020204" pitchFamily="34" charset="0"/>
              <a:buChar char="•"/>
            </a:pPr>
            <a:r>
              <a:rPr lang="en-US" sz="2500" b="1" dirty="0">
                <a:solidFill>
                  <a:schemeClr val="accent3">
                    <a:lumMod val="75000"/>
                  </a:schemeClr>
                </a:solidFill>
              </a:rPr>
              <a:t>An animation lets an element gradually change from one style to another.</a:t>
            </a:r>
          </a:p>
          <a:p>
            <a:pPr marL="342900" indent="-342900">
              <a:lnSpc>
                <a:spcPct val="100000"/>
              </a:lnSpc>
              <a:buFont typeface="Arial" panose="020B0604020202020204" pitchFamily="34" charset="0"/>
              <a:buChar char="•"/>
            </a:pPr>
            <a:r>
              <a:rPr lang="en-US" sz="2500" b="1" dirty="0">
                <a:solidFill>
                  <a:schemeClr val="accent3">
                    <a:lumMod val="75000"/>
                  </a:schemeClr>
                </a:solidFill>
              </a:rPr>
              <a:t>You can change as many CSS properties you want, as many times as you want.</a:t>
            </a:r>
          </a:p>
          <a:p>
            <a:pPr marL="342900" indent="-342900">
              <a:lnSpc>
                <a:spcPct val="100000"/>
              </a:lnSpc>
              <a:buFont typeface="Arial" panose="020B0604020202020204" pitchFamily="34" charset="0"/>
              <a:buChar char="•"/>
            </a:pPr>
            <a:r>
              <a:rPr lang="en-US" sz="2500" b="1" dirty="0">
                <a:solidFill>
                  <a:schemeClr val="accent3">
                    <a:lumMod val="75000"/>
                  </a:schemeClr>
                </a:solidFill>
              </a:rPr>
              <a:t>To use CSS animation, you must first specify some keyframes for the animation.</a:t>
            </a:r>
          </a:p>
          <a:p>
            <a:pPr marL="342900" indent="-342900">
              <a:lnSpc>
                <a:spcPct val="100000"/>
              </a:lnSpc>
              <a:buFont typeface="Arial" panose="020B0604020202020204" pitchFamily="34" charset="0"/>
              <a:buChar char="•"/>
            </a:pPr>
            <a:r>
              <a:rPr lang="en-US" sz="2500" b="1" dirty="0">
                <a:solidFill>
                  <a:schemeClr val="accent3">
                    <a:lumMod val="75000"/>
                  </a:schemeClr>
                </a:solidFill>
              </a:rPr>
              <a:t>Keyframes hold what styles the element will have at certain times.</a:t>
            </a:r>
            <a:endParaRPr lang="en-US" sz="2500" b="1" dirty="0">
              <a:solidFill>
                <a:srgbClr val="196932"/>
              </a:solidFill>
            </a:endParaRPr>
          </a:p>
        </p:txBody>
      </p:sp>
      <p:grpSp>
        <p:nvGrpSpPr>
          <p:cNvPr id="9" name="Group 8">
            <a:extLst>
              <a:ext uri="{FF2B5EF4-FFF2-40B4-BE49-F238E27FC236}">
                <a16:creationId xmlns:a16="http://schemas.microsoft.com/office/drawing/2014/main" id="{31AB74C7-AA6F-4E41-B9DE-36AEA2B09790}"/>
              </a:ext>
              <a:ext uri="{C183D7F6-B498-43B3-948B-1728B52AA6E4}">
                <adec:decorative xmlns:adec="http://schemas.microsoft.com/office/drawing/2017/decorative" val="1"/>
              </a:ext>
            </a:extLst>
          </p:cNvPr>
          <p:cNvGrpSpPr/>
          <p:nvPr/>
        </p:nvGrpSpPr>
        <p:grpSpPr>
          <a:xfrm>
            <a:off x="11106979" y="197023"/>
            <a:ext cx="886345" cy="750034"/>
            <a:chOff x="9862160" y="831132"/>
            <a:chExt cx="1850209" cy="1915995"/>
          </a:xfrm>
          <a:noFill/>
        </p:grpSpPr>
        <p:sp>
          <p:nvSpPr>
            <p:cNvPr id="11" name="Freeform: Shape 10" title="triangles">
              <a:extLst>
                <a:ext uri="{FF2B5EF4-FFF2-40B4-BE49-F238E27FC236}">
                  <a16:creationId xmlns:a16="http://schemas.microsoft.com/office/drawing/2014/main" id="{64943A7C-4C6E-4F49-9F9B-8029F1ED7098}"/>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8" name="Freeform: Shape 17" title="triangles">
              <a:extLst>
                <a:ext uri="{FF2B5EF4-FFF2-40B4-BE49-F238E27FC236}">
                  <a16:creationId xmlns:a16="http://schemas.microsoft.com/office/drawing/2014/main" id="{2749E4D4-D8AE-4EB9-B09D-9B0AD84BA433}"/>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19" name="Freeform: Shape 18" title="triangles">
              <a:extLst>
                <a:ext uri="{FF2B5EF4-FFF2-40B4-BE49-F238E27FC236}">
                  <a16:creationId xmlns:a16="http://schemas.microsoft.com/office/drawing/2014/main" id="{6A0253AF-9D57-4997-B72C-4A956455E4DD}"/>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0" name="Freeform: Shape 19" title="triangles">
              <a:extLst>
                <a:ext uri="{FF2B5EF4-FFF2-40B4-BE49-F238E27FC236}">
                  <a16:creationId xmlns:a16="http://schemas.microsoft.com/office/drawing/2014/main" id="{21641023-CA2D-421A-A322-D7AB33A97D88}"/>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1" name="Freeform: Shape 20" title="triangles">
              <a:extLst>
                <a:ext uri="{FF2B5EF4-FFF2-40B4-BE49-F238E27FC236}">
                  <a16:creationId xmlns:a16="http://schemas.microsoft.com/office/drawing/2014/main" id="{FFC27AB1-2ACF-4BDE-9F67-BB6499C629CD}"/>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2" name="Freeform: Shape 21" title="triangles">
              <a:extLst>
                <a:ext uri="{FF2B5EF4-FFF2-40B4-BE49-F238E27FC236}">
                  <a16:creationId xmlns:a16="http://schemas.microsoft.com/office/drawing/2014/main" id="{F9E72904-633D-4F6B-9339-81573C6B5BDF}"/>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3" name="Freeform: Shape 22" title="triangles">
              <a:extLst>
                <a:ext uri="{FF2B5EF4-FFF2-40B4-BE49-F238E27FC236}">
                  <a16:creationId xmlns:a16="http://schemas.microsoft.com/office/drawing/2014/main" id="{4013F647-29DD-44A7-B3F4-483C1C8B4AFC}"/>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4" name="Freeform: Shape 23" title="triangles">
              <a:extLst>
                <a:ext uri="{FF2B5EF4-FFF2-40B4-BE49-F238E27FC236}">
                  <a16:creationId xmlns:a16="http://schemas.microsoft.com/office/drawing/2014/main" id="{7FA0C5B7-4A7E-4ABB-B6A6-59CDE2326A81}"/>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5" name="Freeform: Shape 24" title="triangles">
              <a:extLst>
                <a:ext uri="{FF2B5EF4-FFF2-40B4-BE49-F238E27FC236}">
                  <a16:creationId xmlns:a16="http://schemas.microsoft.com/office/drawing/2014/main" id="{359C08DB-77BB-4DB6-8985-46987E4831D3}"/>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6" name="Freeform: Shape 25" title="triangles">
              <a:extLst>
                <a:ext uri="{FF2B5EF4-FFF2-40B4-BE49-F238E27FC236}">
                  <a16:creationId xmlns:a16="http://schemas.microsoft.com/office/drawing/2014/main" id="{7148819C-695E-4E4A-A562-1C49ADBBAF2C}"/>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7" name="Freeform: Shape 26" title="triangles">
              <a:extLst>
                <a:ext uri="{FF2B5EF4-FFF2-40B4-BE49-F238E27FC236}">
                  <a16:creationId xmlns:a16="http://schemas.microsoft.com/office/drawing/2014/main" id="{B9361131-80AA-4314-8AC0-E91DAD563987}"/>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8" name="Freeform: Shape 27" title="triangles">
              <a:extLst>
                <a:ext uri="{FF2B5EF4-FFF2-40B4-BE49-F238E27FC236}">
                  <a16:creationId xmlns:a16="http://schemas.microsoft.com/office/drawing/2014/main" id="{4C5102F7-52AC-4645-9F88-A6171E7CB81F}"/>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29" name="Freeform: Shape 28" title="triangles">
              <a:extLst>
                <a:ext uri="{FF2B5EF4-FFF2-40B4-BE49-F238E27FC236}">
                  <a16:creationId xmlns:a16="http://schemas.microsoft.com/office/drawing/2014/main" id="{DFD0F8B7-4EC5-4251-A0CF-5862E4C54C68}"/>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sp>
          <p:nvSpPr>
            <p:cNvPr id="30" name="Freeform: Shape 29" title="triangles">
              <a:extLst>
                <a:ext uri="{FF2B5EF4-FFF2-40B4-BE49-F238E27FC236}">
                  <a16:creationId xmlns:a16="http://schemas.microsoft.com/office/drawing/2014/main" id="{5AC28F52-DDD5-426B-81A5-16F7E01BA345}"/>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1969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196932"/>
                </a:solidFill>
              </a:endParaRPr>
            </a:p>
          </p:txBody>
        </p:sp>
      </p:grpSp>
      <p:sp>
        <p:nvSpPr>
          <p:cNvPr id="31" name="Subtitle 6">
            <a:extLst>
              <a:ext uri="{FF2B5EF4-FFF2-40B4-BE49-F238E27FC236}">
                <a16:creationId xmlns:a16="http://schemas.microsoft.com/office/drawing/2014/main" id="{3F6B4D6E-7A40-4860-8090-0F27EEF62FF5}"/>
              </a:ext>
            </a:extLst>
          </p:cNvPr>
          <p:cNvSpPr txBox="1">
            <a:spLocks/>
          </p:cNvSpPr>
          <p:nvPr/>
        </p:nvSpPr>
        <p:spPr>
          <a:xfrm>
            <a:off x="6107569" y="1296616"/>
            <a:ext cx="5805593" cy="4846320"/>
          </a:xfrm>
          <a:prstGeom prst="rect">
            <a:avLst/>
          </a:prstGeom>
          <a:noFill/>
          <a:ln w="57150">
            <a:solidFill>
              <a:schemeClr val="accent3">
                <a:lumMod val="50000"/>
              </a:schemeClr>
            </a:solidFill>
          </a:ln>
        </p:spPr>
        <p:txBody>
          <a:bodyPr vert="horz" lIns="274320" tIns="274320" rIns="274320" bIns="9144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sz="2800" b="1" dirty="0">
              <a:solidFill>
                <a:srgbClr val="196932"/>
              </a:solidFill>
            </a:endParaRPr>
          </a:p>
        </p:txBody>
      </p:sp>
      <p:sp>
        <p:nvSpPr>
          <p:cNvPr id="32" name="Title 1">
            <a:extLst>
              <a:ext uri="{FF2B5EF4-FFF2-40B4-BE49-F238E27FC236}">
                <a16:creationId xmlns:a16="http://schemas.microsoft.com/office/drawing/2014/main" id="{146E24A4-4EFB-4DCF-AF95-6E86846A9134}"/>
              </a:ext>
            </a:extLst>
          </p:cNvPr>
          <p:cNvSpPr txBox="1">
            <a:spLocks/>
          </p:cNvSpPr>
          <p:nvPr/>
        </p:nvSpPr>
        <p:spPr>
          <a:xfrm>
            <a:off x="1" y="0"/>
            <a:ext cx="3721100" cy="863601"/>
          </a:xfrm>
          <a:prstGeom prst="rect">
            <a:avLst/>
          </a:prstGeom>
          <a:solidFill>
            <a:schemeClr val="accent3">
              <a:lumMod val="50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3600" dirty="0">
                <a:solidFill>
                  <a:schemeClr val="accent3">
                    <a:lumMod val="60000"/>
                    <a:lumOff val="40000"/>
                  </a:schemeClr>
                </a:solidFill>
              </a:rPr>
              <a:t>CSS Animation</a:t>
            </a:r>
          </a:p>
        </p:txBody>
      </p:sp>
      <p:sp>
        <p:nvSpPr>
          <p:cNvPr id="4" name="Rectangle 3">
            <a:extLst>
              <a:ext uri="{FF2B5EF4-FFF2-40B4-BE49-F238E27FC236}">
                <a16:creationId xmlns:a16="http://schemas.microsoft.com/office/drawing/2014/main" id="{B9468533-0B75-4B49-8C2D-B91F71B6F551}"/>
              </a:ext>
            </a:extLst>
          </p:cNvPr>
          <p:cNvSpPr/>
          <p:nvPr/>
        </p:nvSpPr>
        <p:spPr>
          <a:xfrm>
            <a:off x="6388100" y="1610941"/>
            <a:ext cx="1016000" cy="1386260"/>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9563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182880" tIns="0" rIns="18288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sz="4800" dirty="0">
                <a:solidFill>
                  <a:sysClr val="window" lastClr="FFFFFF"/>
                </a:solidFill>
                <a:latin typeface="Rockwell"/>
              </a:rPr>
              <a:t>Building Basic </a:t>
            </a:r>
            <a:r>
              <a:rPr lang="en-US" sz="4800">
                <a:solidFill>
                  <a:sysClr val="window" lastClr="FFFFFF"/>
                </a:solidFill>
                <a:latin typeface="Rockwell"/>
              </a:rPr>
              <a:t>Formula [4-4]</a:t>
            </a:r>
            <a:endParaRPr lang="en-US" sz="4800" dirty="0">
              <a:solidFill>
                <a:sysClr val="window" lastClr="FFFFFF"/>
              </a:solidFill>
              <a:latin typeface="Rockwell"/>
            </a:endParaRP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90</a:t>
            </a:fld>
            <a:endParaRPr lang="en-US" sz="1600" dirty="0"/>
          </a:p>
        </p:txBody>
      </p:sp>
      <p:graphicFrame>
        <p:nvGraphicFramePr>
          <p:cNvPr id="13" name="Table 13">
            <a:extLst>
              <a:ext uri="{FF2B5EF4-FFF2-40B4-BE49-F238E27FC236}">
                <a16:creationId xmlns:a16="http://schemas.microsoft.com/office/drawing/2014/main" id="{228259D8-AF29-4535-B2F3-DE0EF07CD2EE}"/>
              </a:ext>
            </a:extLst>
          </p:cNvPr>
          <p:cNvGraphicFramePr>
            <a:graphicFrameLocks noGrp="1"/>
          </p:cNvGraphicFramePr>
          <p:nvPr>
            <p:extLst>
              <p:ext uri="{D42A27DB-BD31-4B8C-83A1-F6EECF244321}">
                <p14:modId xmlns:p14="http://schemas.microsoft.com/office/powerpoint/2010/main" val="3690645685"/>
              </p:ext>
            </p:extLst>
          </p:nvPr>
        </p:nvGraphicFramePr>
        <p:xfrm>
          <a:off x="306483" y="1929736"/>
          <a:ext cx="5773476" cy="3933532"/>
        </p:xfrm>
        <a:graphic>
          <a:graphicData uri="http://schemas.openxmlformats.org/drawingml/2006/table">
            <a:tbl>
              <a:tblPr firstRow="1" bandRow="1">
                <a:tableStyleId>{073A0DAA-6AF3-43AB-8588-CEC1D06C72B9}</a:tableStyleId>
              </a:tblPr>
              <a:tblGrid>
                <a:gridCol w="2886738">
                  <a:extLst>
                    <a:ext uri="{9D8B030D-6E8A-4147-A177-3AD203B41FA5}">
                      <a16:colId xmlns:a16="http://schemas.microsoft.com/office/drawing/2014/main" val="3608664071"/>
                    </a:ext>
                  </a:extLst>
                </a:gridCol>
                <a:gridCol w="2886738">
                  <a:extLst>
                    <a:ext uri="{9D8B030D-6E8A-4147-A177-3AD203B41FA5}">
                      <a16:colId xmlns:a16="http://schemas.microsoft.com/office/drawing/2014/main" val="1822290964"/>
                    </a:ext>
                  </a:extLst>
                </a:gridCol>
              </a:tblGrid>
              <a:tr h="1069317">
                <a:tc gridSpan="2">
                  <a:txBody>
                    <a:bodyPr/>
                    <a:lstStyle/>
                    <a:p>
                      <a:pPr algn="ctr"/>
                      <a:r>
                        <a:rPr lang="en-US" sz="3600" dirty="0"/>
                        <a:t>Reference Formulas Operators</a:t>
                      </a:r>
                    </a:p>
                  </a:txBody>
                  <a:tcPr/>
                </a:tc>
                <a:tc hMerge="1">
                  <a:txBody>
                    <a:bodyPr/>
                    <a:lstStyle/>
                    <a:p>
                      <a:endParaRPr lang="en-US" dirty="0"/>
                    </a:p>
                  </a:txBody>
                  <a:tcPr/>
                </a:tc>
                <a:extLst>
                  <a:ext uri="{0D108BD9-81ED-4DB2-BD59-A6C34878D82A}">
                    <a16:rowId xmlns:a16="http://schemas.microsoft.com/office/drawing/2014/main" val="624487678"/>
                  </a:ext>
                </a:extLst>
              </a:tr>
              <a:tr h="686203">
                <a:tc>
                  <a:txBody>
                    <a:bodyPr/>
                    <a:lstStyle/>
                    <a:p>
                      <a:pPr algn="ctr"/>
                      <a:r>
                        <a:rPr lang="en-US" sz="3600" dirty="0"/>
                        <a:t>Operator</a:t>
                      </a:r>
                    </a:p>
                  </a:txBody>
                  <a:tcPr>
                    <a:solidFill>
                      <a:srgbClr val="C00000"/>
                    </a:solidFill>
                  </a:tcPr>
                </a:tc>
                <a:tc>
                  <a:txBody>
                    <a:bodyPr/>
                    <a:lstStyle/>
                    <a:p>
                      <a:pPr algn="ctr"/>
                      <a:r>
                        <a:rPr lang="en-US" sz="3600" dirty="0"/>
                        <a:t>Name</a:t>
                      </a:r>
                    </a:p>
                  </a:txBody>
                  <a:tcPr>
                    <a:solidFill>
                      <a:srgbClr val="C00000"/>
                    </a:solidFill>
                  </a:tcPr>
                </a:tc>
                <a:extLst>
                  <a:ext uri="{0D108BD9-81ED-4DB2-BD59-A6C34878D82A}">
                    <a16:rowId xmlns:a16="http://schemas.microsoft.com/office/drawing/2014/main" val="3321827637"/>
                  </a:ext>
                </a:extLst>
              </a:tr>
              <a:tr h="686203">
                <a:tc>
                  <a:txBody>
                    <a:bodyPr/>
                    <a:lstStyle/>
                    <a:p>
                      <a:pPr algn="ctr"/>
                      <a:r>
                        <a:rPr lang="en-US" sz="3200" b="1" dirty="0"/>
                        <a:t>: (colon)</a:t>
                      </a:r>
                    </a:p>
                  </a:txBody>
                  <a:tcPr/>
                </a:tc>
                <a:tc>
                  <a:txBody>
                    <a:bodyPr/>
                    <a:lstStyle/>
                    <a:p>
                      <a:pPr algn="ctr"/>
                      <a:r>
                        <a:rPr lang="en-US" sz="3200" b="1" dirty="0"/>
                        <a:t>Range</a:t>
                      </a:r>
                    </a:p>
                  </a:txBody>
                  <a:tcPr/>
                </a:tc>
                <a:extLst>
                  <a:ext uri="{0D108BD9-81ED-4DB2-BD59-A6C34878D82A}">
                    <a16:rowId xmlns:a16="http://schemas.microsoft.com/office/drawing/2014/main" val="2296425232"/>
                  </a:ext>
                </a:extLst>
              </a:tr>
              <a:tr h="686203">
                <a:tc>
                  <a:txBody>
                    <a:bodyPr/>
                    <a:lstStyle/>
                    <a:p>
                      <a:pPr algn="ctr"/>
                      <a:r>
                        <a:rPr lang="en-US" sz="3200" b="1" dirty="0"/>
                        <a:t>(space)</a:t>
                      </a:r>
                    </a:p>
                  </a:txBody>
                  <a:tcPr/>
                </a:tc>
                <a:tc>
                  <a:txBody>
                    <a:bodyPr/>
                    <a:lstStyle/>
                    <a:p>
                      <a:pPr algn="ctr"/>
                      <a:r>
                        <a:rPr lang="en-US" sz="3200" b="1" dirty="0"/>
                        <a:t>Intersection</a:t>
                      </a:r>
                    </a:p>
                  </a:txBody>
                  <a:tcPr/>
                </a:tc>
                <a:extLst>
                  <a:ext uri="{0D108BD9-81ED-4DB2-BD59-A6C34878D82A}">
                    <a16:rowId xmlns:a16="http://schemas.microsoft.com/office/drawing/2014/main" val="1509567887"/>
                  </a:ext>
                </a:extLst>
              </a:tr>
              <a:tr h="686203">
                <a:tc>
                  <a:txBody>
                    <a:bodyPr/>
                    <a:lstStyle/>
                    <a:p>
                      <a:pPr algn="ctr"/>
                      <a:r>
                        <a:rPr lang="en-US" sz="3200" b="1" dirty="0"/>
                        <a:t>, (comma)</a:t>
                      </a:r>
                    </a:p>
                  </a:txBody>
                  <a:tcPr/>
                </a:tc>
                <a:tc>
                  <a:txBody>
                    <a:bodyPr/>
                    <a:lstStyle/>
                    <a:p>
                      <a:pPr algn="ctr"/>
                      <a:r>
                        <a:rPr lang="en-US" sz="3200" b="1" dirty="0"/>
                        <a:t>Union</a:t>
                      </a:r>
                    </a:p>
                  </a:txBody>
                  <a:tcPr/>
                </a:tc>
                <a:extLst>
                  <a:ext uri="{0D108BD9-81ED-4DB2-BD59-A6C34878D82A}">
                    <a16:rowId xmlns:a16="http://schemas.microsoft.com/office/drawing/2014/main" val="3178987370"/>
                  </a:ext>
                </a:extLst>
              </a:tr>
            </a:tbl>
          </a:graphicData>
        </a:graphic>
      </p:graphicFrame>
      <p:pic>
        <p:nvPicPr>
          <p:cNvPr id="2" name="Picture 1">
            <a:extLst>
              <a:ext uri="{FF2B5EF4-FFF2-40B4-BE49-F238E27FC236}">
                <a16:creationId xmlns:a16="http://schemas.microsoft.com/office/drawing/2014/main" id="{98ACFE06-C704-416B-BBDA-0DB1F47F55CE}"/>
              </a:ext>
            </a:extLst>
          </p:cNvPr>
          <p:cNvPicPr>
            <a:picLocks noChangeAspect="1"/>
          </p:cNvPicPr>
          <p:nvPr/>
        </p:nvPicPr>
        <p:blipFill rotWithShape="1">
          <a:blip r:embed="rId3"/>
          <a:srcRect t="16366" r="58608" b="49708"/>
          <a:stretch/>
        </p:blipFill>
        <p:spPr>
          <a:xfrm>
            <a:off x="6079959" y="1947307"/>
            <a:ext cx="5821634" cy="3904993"/>
          </a:xfrm>
          <a:prstGeom prst="rect">
            <a:avLst/>
          </a:prstGeom>
        </p:spPr>
      </p:pic>
    </p:spTree>
    <p:extLst>
      <p:ext uri="{BB962C8B-B14F-4D97-AF65-F5344CB8AC3E}">
        <p14:creationId xmlns:p14="http://schemas.microsoft.com/office/powerpoint/2010/main" val="51108623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182880" tIns="0" rIns="18288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sz="4800" dirty="0">
                <a:solidFill>
                  <a:sysClr val="window" lastClr="FFFFFF"/>
                </a:solidFill>
                <a:latin typeface="Rockwell"/>
              </a:rPr>
              <a:t>New Functions in Excel 2019</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91</a:t>
            </a:fld>
            <a:endParaRPr lang="en-US" sz="1600" dirty="0"/>
          </a:p>
        </p:txBody>
      </p:sp>
      <p:graphicFrame>
        <p:nvGraphicFramePr>
          <p:cNvPr id="13" name="Table 13">
            <a:extLst>
              <a:ext uri="{FF2B5EF4-FFF2-40B4-BE49-F238E27FC236}">
                <a16:creationId xmlns:a16="http://schemas.microsoft.com/office/drawing/2014/main" id="{228259D8-AF29-4535-B2F3-DE0EF07CD2EE}"/>
              </a:ext>
            </a:extLst>
          </p:cNvPr>
          <p:cNvGraphicFramePr>
            <a:graphicFrameLocks noGrp="1"/>
          </p:cNvGraphicFramePr>
          <p:nvPr>
            <p:extLst>
              <p:ext uri="{D42A27DB-BD31-4B8C-83A1-F6EECF244321}">
                <p14:modId xmlns:p14="http://schemas.microsoft.com/office/powerpoint/2010/main" val="3029921887"/>
              </p:ext>
            </p:extLst>
          </p:nvPr>
        </p:nvGraphicFramePr>
        <p:xfrm>
          <a:off x="306483" y="1929736"/>
          <a:ext cx="11595110" cy="3845964"/>
        </p:xfrm>
        <a:graphic>
          <a:graphicData uri="http://schemas.openxmlformats.org/drawingml/2006/table">
            <a:tbl>
              <a:tblPr firstRow="1" bandRow="1">
                <a:tableStyleId>{073A0DAA-6AF3-43AB-8588-CEC1D06C72B9}</a:tableStyleId>
              </a:tblPr>
              <a:tblGrid>
                <a:gridCol w="1979517">
                  <a:extLst>
                    <a:ext uri="{9D8B030D-6E8A-4147-A177-3AD203B41FA5}">
                      <a16:colId xmlns:a16="http://schemas.microsoft.com/office/drawing/2014/main" val="3608664071"/>
                    </a:ext>
                  </a:extLst>
                </a:gridCol>
                <a:gridCol w="9615593">
                  <a:extLst>
                    <a:ext uri="{9D8B030D-6E8A-4147-A177-3AD203B41FA5}">
                      <a16:colId xmlns:a16="http://schemas.microsoft.com/office/drawing/2014/main" val="1822290964"/>
                    </a:ext>
                  </a:extLst>
                </a:gridCol>
              </a:tblGrid>
              <a:tr h="640994">
                <a:tc>
                  <a:txBody>
                    <a:bodyPr/>
                    <a:lstStyle/>
                    <a:p>
                      <a:pPr algn="ctr"/>
                      <a:r>
                        <a:rPr lang="en-US" sz="2800" dirty="0"/>
                        <a:t>Function</a:t>
                      </a:r>
                    </a:p>
                  </a:txBody>
                  <a:tcPr>
                    <a:solidFill>
                      <a:schemeClr val="tx1"/>
                    </a:solidFill>
                  </a:tcPr>
                </a:tc>
                <a:tc>
                  <a:txBody>
                    <a:bodyPr/>
                    <a:lstStyle/>
                    <a:p>
                      <a:pPr algn="ctr"/>
                      <a:r>
                        <a:rPr lang="en-US" sz="2800" dirty="0"/>
                        <a:t>Example</a:t>
                      </a:r>
                    </a:p>
                  </a:txBody>
                  <a:tcPr>
                    <a:solidFill>
                      <a:schemeClr val="tx1"/>
                    </a:solidFill>
                  </a:tcPr>
                </a:tc>
                <a:extLst>
                  <a:ext uri="{0D108BD9-81ED-4DB2-BD59-A6C34878D82A}">
                    <a16:rowId xmlns:a16="http://schemas.microsoft.com/office/drawing/2014/main" val="3321827637"/>
                  </a:ext>
                </a:extLst>
              </a:tr>
              <a:tr h="640994">
                <a:tc>
                  <a:txBody>
                    <a:bodyPr/>
                    <a:lstStyle/>
                    <a:p>
                      <a:pPr algn="l"/>
                      <a:r>
                        <a:rPr lang="en-US" sz="2400" b="1" dirty="0"/>
                        <a:t>IFS</a:t>
                      </a:r>
                    </a:p>
                  </a:txBody>
                  <a:tcPr/>
                </a:tc>
                <a:tc>
                  <a:txBody>
                    <a:bodyPr/>
                    <a:lstStyle/>
                    <a:p>
                      <a:pPr algn="l"/>
                      <a:r>
                        <a:rPr lang="pt-BR" sz="2400" b="1" dirty="0"/>
                        <a:t>=IFS(H2=5, "5000", H2=4, "3000",H2&lt;4,"No Bonus")</a:t>
                      </a:r>
                      <a:endParaRPr lang="en-US" sz="2400" b="1" dirty="0"/>
                    </a:p>
                  </a:txBody>
                  <a:tcPr/>
                </a:tc>
                <a:extLst>
                  <a:ext uri="{0D108BD9-81ED-4DB2-BD59-A6C34878D82A}">
                    <a16:rowId xmlns:a16="http://schemas.microsoft.com/office/drawing/2014/main" val="2296425232"/>
                  </a:ext>
                </a:extLst>
              </a:tr>
              <a:tr h="640994">
                <a:tc>
                  <a:txBody>
                    <a:bodyPr/>
                    <a:lstStyle/>
                    <a:p>
                      <a:pPr algn="l"/>
                      <a:r>
                        <a:rPr lang="en-US" sz="2400" b="1" dirty="0"/>
                        <a:t>MAXIFS</a:t>
                      </a:r>
                    </a:p>
                  </a:txBody>
                  <a:tcPr/>
                </a:tc>
                <a:tc>
                  <a:txBody>
                    <a:bodyPr/>
                    <a:lstStyle/>
                    <a:p>
                      <a:pPr algn="l"/>
                      <a:r>
                        <a:rPr lang="en-US" sz="2400" b="1" dirty="0"/>
                        <a:t>=MAXIFS(G2:G733,D2:D733,"Half-Time")</a:t>
                      </a:r>
                    </a:p>
                  </a:txBody>
                  <a:tcPr/>
                </a:tc>
                <a:extLst>
                  <a:ext uri="{0D108BD9-81ED-4DB2-BD59-A6C34878D82A}">
                    <a16:rowId xmlns:a16="http://schemas.microsoft.com/office/drawing/2014/main" val="1509567887"/>
                  </a:ext>
                </a:extLst>
              </a:tr>
              <a:tr h="640994">
                <a:tc>
                  <a:txBody>
                    <a:bodyPr/>
                    <a:lstStyle/>
                    <a:p>
                      <a:pPr algn="l"/>
                      <a:r>
                        <a:rPr lang="en-US" sz="2400" b="1" dirty="0"/>
                        <a:t>MINIFS</a:t>
                      </a:r>
                    </a:p>
                  </a:txBody>
                  <a:tcPr/>
                </a:tc>
                <a:tc>
                  <a:txBody>
                    <a:bodyPr/>
                    <a:lstStyle/>
                    <a:p>
                      <a:pPr algn="l"/>
                      <a:r>
                        <a:rPr lang="en-US" sz="2400" b="1" dirty="0"/>
                        <a:t>=MINIFS(G2:G733,D2:D733,"Half-Time")</a:t>
                      </a:r>
                    </a:p>
                  </a:txBody>
                  <a:tcPr/>
                </a:tc>
                <a:extLst>
                  <a:ext uri="{0D108BD9-81ED-4DB2-BD59-A6C34878D82A}">
                    <a16:rowId xmlns:a16="http://schemas.microsoft.com/office/drawing/2014/main" val="3178987370"/>
                  </a:ext>
                </a:extLst>
              </a:tr>
              <a:tr h="640994">
                <a:tc>
                  <a:txBody>
                    <a:bodyPr/>
                    <a:lstStyle/>
                    <a:p>
                      <a:pPr algn="l"/>
                      <a:r>
                        <a:rPr lang="en-US" sz="2400" b="1" dirty="0"/>
                        <a:t>SWITCH</a:t>
                      </a:r>
                    </a:p>
                  </a:txBody>
                  <a:tcPr/>
                </a:tc>
                <a:tc>
                  <a:txBody>
                    <a:bodyPr/>
                    <a:lstStyle/>
                    <a:p>
                      <a:pPr algn="l"/>
                      <a:r>
                        <a:rPr lang="en-US" sz="2400" b="1" dirty="0"/>
                        <a:t>=SWITCH(H2,5,"Good",4,"Fair",3,"Fair","?")</a:t>
                      </a:r>
                    </a:p>
                  </a:txBody>
                  <a:tcPr/>
                </a:tc>
                <a:extLst>
                  <a:ext uri="{0D108BD9-81ED-4DB2-BD59-A6C34878D82A}">
                    <a16:rowId xmlns:a16="http://schemas.microsoft.com/office/drawing/2014/main" val="1415588198"/>
                  </a:ext>
                </a:extLst>
              </a:tr>
              <a:tr h="640994">
                <a:tc>
                  <a:txBody>
                    <a:bodyPr/>
                    <a:lstStyle/>
                    <a:p>
                      <a:pPr algn="l"/>
                      <a:r>
                        <a:rPr lang="en-US" sz="2400" b="1" dirty="0"/>
                        <a:t>CONCAT</a:t>
                      </a:r>
                    </a:p>
                  </a:txBody>
                  <a:tcPr/>
                </a:tc>
                <a:tc>
                  <a:txBody>
                    <a:bodyPr/>
                    <a:lstStyle/>
                    <a:p>
                      <a:pPr algn="l"/>
                      <a:r>
                        <a:rPr lang="en-US" sz="2400" b="1" dirty="0"/>
                        <a:t>=CONCAT(C2,D2)</a:t>
                      </a:r>
                    </a:p>
                  </a:txBody>
                  <a:tcPr/>
                </a:tc>
                <a:extLst>
                  <a:ext uri="{0D108BD9-81ED-4DB2-BD59-A6C34878D82A}">
                    <a16:rowId xmlns:a16="http://schemas.microsoft.com/office/drawing/2014/main" val="1792927446"/>
                  </a:ext>
                </a:extLst>
              </a:tr>
            </a:tbl>
          </a:graphicData>
        </a:graphic>
      </p:graphicFrame>
    </p:spTree>
    <p:extLst>
      <p:ext uri="{BB962C8B-B14F-4D97-AF65-F5344CB8AC3E}">
        <p14:creationId xmlns:p14="http://schemas.microsoft.com/office/powerpoint/2010/main" val="137780320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4203700" cy="1548751"/>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6000" dirty="0">
                <a:solidFill>
                  <a:sysClr val="window" lastClr="FFFFFF"/>
                </a:solidFill>
                <a:latin typeface="Rockwell"/>
              </a:rPr>
              <a:t>Summary</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64656" y="6324700"/>
            <a:ext cx="464802" cy="501650"/>
          </a:xfrm>
        </p:spPr>
        <p:txBody>
          <a:bodyPr/>
          <a:lstStyle/>
          <a:p>
            <a:fld id="{4235393F-43BC-4DA1-95C5-42FF02D00EA6}" type="slidenum">
              <a:rPr lang="en-US" sz="1600" smtClean="0"/>
              <a:t>92</a:t>
            </a:fld>
            <a:endParaRPr lang="en-US" sz="1600" dirty="0"/>
          </a:p>
        </p:txBody>
      </p:sp>
      <p:sp>
        <p:nvSpPr>
          <p:cNvPr id="24" name="Title 1">
            <a:extLst>
              <a:ext uri="{FF2B5EF4-FFF2-40B4-BE49-F238E27FC236}">
                <a16:creationId xmlns:a16="http://schemas.microsoft.com/office/drawing/2014/main" id="{C76AC5E4-9F88-45C4-93EE-E2E5D89E99E8}"/>
              </a:ext>
            </a:extLst>
          </p:cNvPr>
          <p:cNvSpPr txBox="1">
            <a:spLocks/>
          </p:cNvSpPr>
          <p:nvPr/>
        </p:nvSpPr>
        <p:spPr>
          <a:xfrm>
            <a:off x="233224" y="1768833"/>
            <a:ext cx="11611187" cy="4135916"/>
          </a:xfrm>
          <a:prstGeom prst="rect">
            <a:avLst/>
          </a:prstGeom>
          <a:noFill/>
          <a:ln>
            <a:solidFill>
              <a:srgbClr val="C00000"/>
            </a:solidFill>
          </a:ln>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457200" lvl="0" indent="-457200" algn="just">
              <a:lnSpc>
                <a:spcPct val="100000"/>
              </a:lnSpc>
              <a:buFont typeface="Wingdings" panose="05000000000000000000" pitchFamily="2" charset="2"/>
              <a:buChar char="Ø"/>
              <a:defRPr/>
            </a:pPr>
            <a:r>
              <a:rPr lang="en-US" sz="2300" dirty="0">
                <a:solidFill>
                  <a:schemeClr val="tx1"/>
                </a:solidFill>
              </a:rPr>
              <a:t>Excel formulas have the same basic structure: An 1=1 sign followed by one or more 'operands' which can be values, ranges, or cell references separated by one or more 'operators’.</a:t>
            </a:r>
          </a:p>
          <a:p>
            <a:pPr marL="457200" lvl="0" indent="-457200" algn="just">
              <a:lnSpc>
                <a:spcPct val="100000"/>
              </a:lnSpc>
              <a:buFont typeface="Wingdings" panose="05000000000000000000" pitchFamily="2" charset="2"/>
              <a:buChar char="Ø"/>
              <a:defRPr/>
            </a:pPr>
            <a:r>
              <a:rPr lang="en-US" sz="2300" dirty="0">
                <a:solidFill>
                  <a:schemeClr val="tx1"/>
                </a:solidFill>
              </a:rPr>
              <a:t>Advanced formulas in Excel may involve converting text and validation of data, import and export data, and so on.</a:t>
            </a:r>
          </a:p>
          <a:p>
            <a:pPr marL="457200" lvl="0" indent="-457200" algn="just">
              <a:lnSpc>
                <a:spcPct val="100000"/>
              </a:lnSpc>
              <a:buFont typeface="Wingdings" panose="05000000000000000000" pitchFamily="2" charset="2"/>
              <a:buChar char="Ø"/>
              <a:defRPr/>
            </a:pPr>
            <a:r>
              <a:rPr lang="en-US" sz="2300" dirty="0">
                <a:solidFill>
                  <a:schemeClr val="tx1"/>
                </a:solidFill>
              </a:rPr>
              <a:t>MS Excel includes many pre-defined functions that can be used to quickly find out the sum, average, count, maximum value, minimum value and so on, for a range of cells.</a:t>
            </a:r>
          </a:p>
          <a:p>
            <a:pPr marL="457200" lvl="0" indent="-457200" algn="just">
              <a:lnSpc>
                <a:spcPct val="100000"/>
              </a:lnSpc>
              <a:buFont typeface="Wingdings" panose="05000000000000000000" pitchFamily="2" charset="2"/>
              <a:buChar char="Ø"/>
              <a:defRPr/>
            </a:pPr>
            <a:r>
              <a:rPr lang="en-US" sz="2300" dirty="0">
                <a:solidFill>
                  <a:schemeClr val="tx1"/>
                </a:solidFill>
              </a:rPr>
              <a:t>IFS, MAXIFS, MINIFS, SWITCH, and CONCAT are some of the newly introduced functions in Excel 2019.</a:t>
            </a:r>
          </a:p>
          <a:p>
            <a:pPr marL="457200" lvl="0" indent="-457200" algn="just">
              <a:lnSpc>
                <a:spcPct val="100000"/>
              </a:lnSpc>
              <a:buFont typeface="Wingdings" panose="05000000000000000000" pitchFamily="2" charset="2"/>
              <a:buChar char="Ø"/>
              <a:defRPr/>
            </a:pPr>
            <a:r>
              <a:rPr lang="en-US" sz="2300" dirty="0">
                <a:solidFill>
                  <a:schemeClr val="tx1"/>
                </a:solidFill>
              </a:rPr>
              <a:t>Data validation is used to restrict the type of data or the values that the user enters into a cell.</a:t>
            </a:r>
          </a:p>
          <a:p>
            <a:pPr marL="457200" lvl="0" indent="-457200" algn="just">
              <a:lnSpc>
                <a:spcPct val="100000"/>
              </a:lnSpc>
              <a:buFont typeface="Wingdings" panose="05000000000000000000" pitchFamily="2" charset="2"/>
              <a:buChar char="Ø"/>
              <a:defRPr/>
            </a:pPr>
            <a:r>
              <a:rPr lang="en-US" sz="2300" dirty="0">
                <a:solidFill>
                  <a:schemeClr val="tx1"/>
                </a:solidFill>
              </a:rPr>
              <a:t>You can insert icons and Scalable Vector Graphics (SVG) files and charts into your workbooks and manipulate them.</a:t>
            </a:r>
          </a:p>
          <a:p>
            <a:pPr marL="457200" lvl="0" indent="-457200" algn="just">
              <a:lnSpc>
                <a:spcPct val="100000"/>
              </a:lnSpc>
              <a:buFont typeface="Wingdings" panose="05000000000000000000" pitchFamily="2" charset="2"/>
              <a:buChar char="Ø"/>
              <a:defRPr/>
            </a:pPr>
            <a:r>
              <a:rPr lang="en-US" sz="2300" dirty="0">
                <a:solidFill>
                  <a:schemeClr val="tx1"/>
                </a:solidFill>
              </a:rPr>
              <a:t>Excel supports several chart types including two new types, map charts and funnel charts. </a:t>
            </a:r>
          </a:p>
        </p:txBody>
      </p:sp>
    </p:spTree>
    <p:extLst>
      <p:ext uri="{BB962C8B-B14F-4D97-AF65-F5344CB8AC3E}">
        <p14:creationId xmlns:p14="http://schemas.microsoft.com/office/powerpoint/2010/main" val="308534025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0"/>
            <a:ext cx="4203700" cy="1548751"/>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50" normalizeH="0" baseline="0" noProof="0" dirty="0">
                <a:ln>
                  <a:noFill/>
                </a:ln>
                <a:solidFill>
                  <a:sysClr val="window" lastClr="FFFFFF"/>
                </a:solidFill>
                <a:effectLst/>
                <a:uLnTx/>
                <a:uFillTx/>
                <a:latin typeface="Rockwell"/>
                <a:ea typeface="+mj-ea"/>
                <a:cs typeface="+mj-cs"/>
              </a:rPr>
              <a:t>MS Excel</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480262" y="6324700"/>
            <a:ext cx="449196" cy="501650"/>
          </a:xfrm>
        </p:spPr>
        <p:txBody>
          <a:bodyPr/>
          <a:lstStyle/>
          <a:p>
            <a:fld id="{4235393F-43BC-4DA1-95C5-42FF02D00EA6}" type="slidenum">
              <a:rPr lang="en-US" sz="1600" smtClean="0"/>
              <a:t>93</a:t>
            </a:fld>
            <a:endParaRPr lang="en-US" sz="1600" dirty="0"/>
          </a:p>
        </p:txBody>
      </p:sp>
      <p:sp>
        <p:nvSpPr>
          <p:cNvPr id="75" name="Title 1">
            <a:extLst>
              <a:ext uri="{FF2B5EF4-FFF2-40B4-BE49-F238E27FC236}">
                <a16:creationId xmlns:a16="http://schemas.microsoft.com/office/drawing/2014/main" id="{6823C329-8C2D-4B8F-A0F7-093DC5C68DB0}"/>
              </a:ext>
            </a:extLst>
          </p:cNvPr>
          <p:cNvSpPr txBox="1">
            <a:spLocks/>
          </p:cNvSpPr>
          <p:nvPr/>
        </p:nvSpPr>
        <p:spPr>
          <a:xfrm>
            <a:off x="290406" y="1918784"/>
            <a:ext cx="11611187" cy="788066"/>
          </a:xfrm>
          <a:prstGeom prst="rect">
            <a:avLst/>
          </a:prstGeom>
          <a:solidFill>
            <a:schemeClr val="tx1">
              <a:lumMod val="75000"/>
              <a:lumOff val="25000"/>
              <a:alpha val="80000"/>
            </a:schemeClr>
          </a:solidFill>
        </p:spPr>
        <p:txBody>
          <a:bodyPr vert="horz" lIns="365760" tIns="0" rIns="365760" bIns="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kumimoji="0" lang="en-US" sz="4800" b="1" i="0" u="none" strike="noStrike" kern="1200" cap="none" spc="-150" normalizeH="0" baseline="0" noProof="0" dirty="0">
                <a:ln>
                  <a:noFill/>
                </a:ln>
                <a:solidFill>
                  <a:srgbClr val="E8B012"/>
                </a:solidFill>
                <a:effectLst/>
                <a:uLnTx/>
                <a:uFillTx/>
                <a:latin typeface="+mn-lt"/>
                <a:ea typeface="+mj-ea"/>
                <a:cs typeface="+mj-cs"/>
              </a:rPr>
              <a:t>Create, Find,  and Share Excel Files</a:t>
            </a:r>
          </a:p>
        </p:txBody>
      </p:sp>
      <p:grpSp>
        <p:nvGrpSpPr>
          <p:cNvPr id="5" name="Group 4">
            <a:extLst>
              <a:ext uri="{FF2B5EF4-FFF2-40B4-BE49-F238E27FC236}">
                <a16:creationId xmlns:a16="http://schemas.microsoft.com/office/drawing/2014/main" id="{6E4700F5-3944-45A8-BFCC-826FEADE4BF2}"/>
              </a:ext>
            </a:extLst>
          </p:cNvPr>
          <p:cNvGrpSpPr/>
          <p:nvPr/>
        </p:nvGrpSpPr>
        <p:grpSpPr>
          <a:xfrm>
            <a:off x="2505966" y="2956999"/>
            <a:ext cx="7375013" cy="3223179"/>
            <a:chOff x="2505966" y="2956999"/>
            <a:chExt cx="7293127" cy="3048015"/>
          </a:xfrm>
        </p:grpSpPr>
        <p:sp>
          <p:nvSpPr>
            <p:cNvPr id="2" name="Arrow: Right 1">
              <a:extLst>
                <a:ext uri="{FF2B5EF4-FFF2-40B4-BE49-F238E27FC236}">
                  <a16:creationId xmlns:a16="http://schemas.microsoft.com/office/drawing/2014/main" id="{EEF12784-A3CE-402C-8FFD-0EA029E79868}"/>
                </a:ext>
              </a:extLst>
            </p:cNvPr>
            <p:cNvSpPr/>
            <p:nvPr/>
          </p:nvSpPr>
          <p:spPr>
            <a:xfrm>
              <a:off x="2505967" y="2956999"/>
              <a:ext cx="7293126" cy="3048015"/>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3200" b="1" dirty="0"/>
                <a:t>  Share File</a:t>
              </a:r>
            </a:p>
          </p:txBody>
        </p:sp>
        <p:sp>
          <p:nvSpPr>
            <p:cNvPr id="4" name="Rectangle 3">
              <a:extLst>
                <a:ext uri="{FF2B5EF4-FFF2-40B4-BE49-F238E27FC236}">
                  <a16:creationId xmlns:a16="http://schemas.microsoft.com/office/drawing/2014/main" id="{28FE092B-E940-4D61-A613-B98E77AFF7ED}"/>
                </a:ext>
              </a:extLst>
            </p:cNvPr>
            <p:cNvSpPr/>
            <p:nvPr/>
          </p:nvSpPr>
          <p:spPr>
            <a:xfrm>
              <a:off x="2505966" y="3710398"/>
              <a:ext cx="2502761" cy="153053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Create File</a:t>
              </a:r>
            </a:p>
          </p:txBody>
        </p:sp>
        <p:sp>
          <p:nvSpPr>
            <p:cNvPr id="44" name="Rectangle 43">
              <a:extLst>
                <a:ext uri="{FF2B5EF4-FFF2-40B4-BE49-F238E27FC236}">
                  <a16:creationId xmlns:a16="http://schemas.microsoft.com/office/drawing/2014/main" id="{FD64CC8B-B5FD-4BEA-94A4-54D95A801B9C}"/>
                </a:ext>
              </a:extLst>
            </p:cNvPr>
            <p:cNvSpPr/>
            <p:nvPr/>
          </p:nvSpPr>
          <p:spPr>
            <a:xfrm>
              <a:off x="5008728" y="3710398"/>
              <a:ext cx="2174548" cy="1530531"/>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FFC000"/>
                  </a:solidFill>
                </a:rPr>
                <a:t>Find an Excel File</a:t>
              </a:r>
            </a:p>
          </p:txBody>
        </p:sp>
      </p:grpSp>
    </p:spTree>
    <p:extLst>
      <p:ext uri="{BB962C8B-B14F-4D97-AF65-F5344CB8AC3E}">
        <p14:creationId xmlns:p14="http://schemas.microsoft.com/office/powerpoint/2010/main" val="414071242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eaLnBrk="1" fontAlgn="auto" latinLnBrk="0" hangingPunct="1">
              <a:lnSpc>
                <a:spcPct val="100000"/>
              </a:lnSpc>
              <a:spcBef>
                <a:spcPct val="0"/>
              </a:spcBef>
              <a:spcAft>
                <a:spcPts val="0"/>
              </a:spcAft>
              <a:buClrTx/>
              <a:buSzTx/>
              <a:buFontTx/>
              <a:buNone/>
              <a:tabLst/>
              <a:defRPr/>
            </a:pPr>
            <a:r>
              <a:rPr kumimoji="0" lang="en-US" sz="3600" b="0" i="0" u="none" strike="noStrike" kern="1200" cap="none" spc="-150" normalizeH="0" baseline="0" noProof="0" dirty="0">
                <a:ln>
                  <a:noFill/>
                </a:ln>
                <a:solidFill>
                  <a:sysClr val="window" lastClr="FFFFFF"/>
                </a:solidFill>
                <a:effectLst/>
                <a:uLnTx/>
                <a:uFillTx/>
                <a:latin typeface="Rockwell"/>
                <a:ea typeface="+mj-ea"/>
                <a:cs typeface="+mj-cs"/>
              </a:rPr>
              <a:t>Formatting Excel Sheets [1-2]</a:t>
            </a:r>
            <a:endParaRPr lang="en-US" sz="3600" dirty="0">
              <a:solidFill>
                <a:sysClr val="window" lastClr="FFFFFF"/>
              </a:solidFill>
              <a:latin typeface="Rockwell"/>
            </a:endParaRP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94</a:t>
            </a:fld>
            <a:endParaRPr lang="en-US" sz="1600" dirty="0"/>
          </a:p>
        </p:txBody>
      </p:sp>
      <p:sp>
        <p:nvSpPr>
          <p:cNvPr id="53" name="Title 1">
            <a:extLst>
              <a:ext uri="{FF2B5EF4-FFF2-40B4-BE49-F238E27FC236}">
                <a16:creationId xmlns:a16="http://schemas.microsoft.com/office/drawing/2014/main" id="{42120887-D980-4FD5-9CDD-9F1AE75C877D}"/>
              </a:ext>
            </a:extLst>
          </p:cNvPr>
          <p:cNvSpPr txBox="1">
            <a:spLocks/>
          </p:cNvSpPr>
          <p:nvPr/>
        </p:nvSpPr>
        <p:spPr>
          <a:xfrm>
            <a:off x="290406" y="1928870"/>
            <a:ext cx="5805593" cy="3985510"/>
          </a:xfrm>
          <a:prstGeom prst="rect">
            <a:avLst/>
          </a:prstGeom>
          <a:solidFill>
            <a:srgbClr val="C00000">
              <a:alpha val="80000"/>
            </a:srgbClr>
          </a:solidFill>
        </p:spPr>
        <p:txBody>
          <a:bodyPr vert="horz" lIns="274320" tIns="0" rIns="36576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571500" indent="-571500">
              <a:buFont typeface="Arial" panose="020B0604020202020204" pitchFamily="34" charset="0"/>
              <a:buChar char="•"/>
            </a:pPr>
            <a:r>
              <a:rPr lang="en-US" sz="2800" dirty="0"/>
              <a:t>When an Excel workbook is saved, it automatically gets saved in </a:t>
            </a:r>
            <a:r>
              <a:rPr lang="en-US" sz="2800" b="1" dirty="0"/>
              <a:t>.xlsx</a:t>
            </a:r>
            <a:r>
              <a:rPr lang="en-US" sz="2800" dirty="0"/>
              <a:t> format.</a:t>
            </a:r>
          </a:p>
          <a:p>
            <a:r>
              <a:rPr lang="en-US" sz="2800" dirty="0"/>
              <a:t> </a:t>
            </a:r>
          </a:p>
          <a:p>
            <a:pPr marL="571500" indent="-571500">
              <a:buFont typeface="Arial" panose="020B0604020202020204" pitchFamily="34" charset="0"/>
              <a:buChar char="•"/>
            </a:pPr>
            <a:r>
              <a:rPr lang="en-US" sz="2800" dirty="0"/>
              <a:t>Excel 2019 supports saving in other formats, but whenever user saves a workbook in another file format, some of its formatting, data, and features might not be saved. </a:t>
            </a:r>
          </a:p>
        </p:txBody>
      </p:sp>
      <p:grpSp>
        <p:nvGrpSpPr>
          <p:cNvPr id="2" name="Group 1">
            <a:extLst>
              <a:ext uri="{FF2B5EF4-FFF2-40B4-BE49-F238E27FC236}">
                <a16:creationId xmlns:a16="http://schemas.microsoft.com/office/drawing/2014/main" id="{80109F03-9225-4604-833F-07687AC5C97F}"/>
              </a:ext>
            </a:extLst>
          </p:cNvPr>
          <p:cNvGrpSpPr/>
          <p:nvPr/>
        </p:nvGrpSpPr>
        <p:grpSpPr>
          <a:xfrm>
            <a:off x="5827594" y="1921655"/>
            <a:ext cx="6101863" cy="3987828"/>
            <a:chOff x="5786650" y="1935302"/>
            <a:chExt cx="6101863" cy="3990351"/>
          </a:xfrm>
        </p:grpSpPr>
        <p:sp>
          <p:nvSpPr>
            <p:cNvPr id="24" name="Title 1">
              <a:extLst>
                <a:ext uri="{FF2B5EF4-FFF2-40B4-BE49-F238E27FC236}">
                  <a16:creationId xmlns:a16="http://schemas.microsoft.com/office/drawing/2014/main" id="{722E28D4-F23A-45A9-A2A9-A826EF570D4D}"/>
                </a:ext>
              </a:extLst>
            </p:cNvPr>
            <p:cNvSpPr txBox="1">
              <a:spLocks/>
            </p:cNvSpPr>
            <p:nvPr/>
          </p:nvSpPr>
          <p:spPr>
            <a:xfrm>
              <a:off x="6049779" y="1935302"/>
              <a:ext cx="5805592" cy="1316346"/>
            </a:xfrm>
            <a:prstGeom prst="rect">
              <a:avLst/>
            </a:prstGeom>
            <a:solidFill>
              <a:schemeClr val="bg1">
                <a:lumMod val="95000"/>
                <a:alpha val="80000"/>
              </a:schemeClr>
            </a:solidFill>
            <a:ln w="57150">
              <a:solidFill>
                <a:schemeClr val="tx1"/>
              </a:solidFill>
            </a:ln>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r">
                <a:defRPr/>
              </a:pPr>
              <a:r>
                <a:rPr kumimoji="0" lang="en-US" sz="6600" i="0" u="none" strike="noStrike" kern="1200" cap="none" spc="-150" normalizeH="0" baseline="0" noProof="0" dirty="0">
                  <a:ln>
                    <a:noFill/>
                  </a:ln>
                  <a:solidFill>
                    <a:schemeClr val="accent1">
                      <a:lumMod val="75000"/>
                    </a:schemeClr>
                  </a:solidFill>
                  <a:effectLst/>
                  <a:uLnTx/>
                  <a:uFillTx/>
                  <a:latin typeface="+mn-lt"/>
                  <a:ea typeface="+mj-ea"/>
                  <a:cs typeface="+mj-cs"/>
                </a:rPr>
                <a:t>.docx</a:t>
              </a:r>
            </a:p>
          </p:txBody>
        </p:sp>
        <p:sp>
          <p:nvSpPr>
            <p:cNvPr id="44" name="Title 1">
              <a:extLst>
                <a:ext uri="{FF2B5EF4-FFF2-40B4-BE49-F238E27FC236}">
                  <a16:creationId xmlns:a16="http://schemas.microsoft.com/office/drawing/2014/main" id="{E6EE5C83-1795-47B6-879A-C20D600189AF}"/>
                </a:ext>
              </a:extLst>
            </p:cNvPr>
            <p:cNvSpPr txBox="1">
              <a:spLocks/>
            </p:cNvSpPr>
            <p:nvPr/>
          </p:nvSpPr>
          <p:spPr>
            <a:xfrm>
              <a:off x="5786650" y="3250467"/>
              <a:ext cx="6101863" cy="1326472"/>
            </a:xfrm>
            <a:prstGeom prst="rect">
              <a:avLst/>
            </a:prstGeom>
            <a:solidFill>
              <a:schemeClr val="tx1">
                <a:lumMod val="95000"/>
                <a:lumOff val="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r" defTabSz="914400" rtl="0" eaLnBrk="1" fontAlgn="auto" latinLnBrk="0" hangingPunct="1">
                <a:lnSpc>
                  <a:spcPct val="90000"/>
                </a:lnSpc>
                <a:spcBef>
                  <a:spcPct val="0"/>
                </a:spcBef>
                <a:spcAft>
                  <a:spcPts val="0"/>
                </a:spcAft>
                <a:buClrTx/>
                <a:buSzTx/>
                <a:tabLst/>
                <a:defRPr/>
              </a:pPr>
              <a:r>
                <a:rPr lang="en-US" sz="6600" dirty="0">
                  <a:solidFill>
                    <a:srgbClr val="1EA25A"/>
                  </a:solidFill>
                  <a:latin typeface="+mn-lt"/>
                </a:rPr>
                <a:t>.xlsx</a:t>
              </a:r>
              <a:endParaRPr kumimoji="0" lang="en-US" sz="6600" i="0" u="none" strike="noStrike" kern="1200" cap="none" spc="-150" normalizeH="0" baseline="0" noProof="0" dirty="0">
                <a:ln>
                  <a:noFill/>
                </a:ln>
                <a:solidFill>
                  <a:srgbClr val="1EA25A"/>
                </a:solidFill>
                <a:effectLst/>
                <a:uLnTx/>
                <a:uFillTx/>
                <a:latin typeface="+mn-lt"/>
                <a:ea typeface="+mj-ea"/>
                <a:cs typeface="+mj-cs"/>
              </a:endParaRPr>
            </a:p>
          </p:txBody>
        </p:sp>
        <p:sp>
          <p:nvSpPr>
            <p:cNvPr id="45" name="Title 1">
              <a:extLst>
                <a:ext uri="{FF2B5EF4-FFF2-40B4-BE49-F238E27FC236}">
                  <a16:creationId xmlns:a16="http://schemas.microsoft.com/office/drawing/2014/main" id="{863CFE24-8DA7-46A3-AF3E-85FBDBF9E313}"/>
                </a:ext>
              </a:extLst>
            </p:cNvPr>
            <p:cNvSpPr txBox="1">
              <a:spLocks/>
            </p:cNvSpPr>
            <p:nvPr/>
          </p:nvSpPr>
          <p:spPr>
            <a:xfrm>
              <a:off x="6049779" y="4576939"/>
              <a:ext cx="5805592" cy="1348714"/>
            </a:xfrm>
            <a:prstGeom prst="rect">
              <a:avLst/>
            </a:prstGeom>
            <a:solidFill>
              <a:schemeClr val="bg1">
                <a:lumMod val="95000"/>
                <a:alpha val="80000"/>
              </a:schemeClr>
            </a:solidFill>
            <a:ln w="57150">
              <a:solidFill>
                <a:schemeClr val="tx1"/>
              </a:solidFill>
            </a:ln>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r" defTabSz="914400" rtl="0" eaLnBrk="1" fontAlgn="auto" latinLnBrk="0" hangingPunct="1">
                <a:lnSpc>
                  <a:spcPct val="90000"/>
                </a:lnSpc>
                <a:spcBef>
                  <a:spcPct val="0"/>
                </a:spcBef>
                <a:spcAft>
                  <a:spcPts val="0"/>
                </a:spcAft>
                <a:buClrTx/>
                <a:buSzTx/>
                <a:tabLst/>
                <a:defRPr/>
              </a:pPr>
              <a:r>
                <a:rPr lang="en-US" sz="6600" dirty="0">
                  <a:solidFill>
                    <a:schemeClr val="accent2">
                      <a:lumMod val="75000"/>
                    </a:schemeClr>
                  </a:solidFill>
                  <a:latin typeface="+mn-lt"/>
                </a:rPr>
                <a:t>.pptx</a:t>
              </a:r>
              <a:endParaRPr kumimoji="0" lang="en-US" sz="6600" i="0" u="none" strike="noStrike" kern="1200" cap="none" spc="-150" normalizeH="0" baseline="0" noProof="0" dirty="0">
                <a:ln>
                  <a:noFill/>
                </a:ln>
                <a:solidFill>
                  <a:schemeClr val="accent2">
                    <a:lumMod val="75000"/>
                  </a:schemeClr>
                </a:solidFill>
                <a:effectLst/>
                <a:uLnTx/>
                <a:uFillTx/>
                <a:latin typeface="+mn-lt"/>
                <a:ea typeface="+mj-ea"/>
                <a:cs typeface="+mj-cs"/>
              </a:endParaRPr>
            </a:p>
          </p:txBody>
        </p:sp>
      </p:grpSp>
      <p:pic>
        <p:nvPicPr>
          <p:cNvPr id="5" name="Picture 4">
            <a:extLst>
              <a:ext uri="{FF2B5EF4-FFF2-40B4-BE49-F238E27FC236}">
                <a16:creationId xmlns:a16="http://schemas.microsoft.com/office/drawing/2014/main" id="{0A85A4BF-443A-4107-A3FF-8AC1B031F1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2137" y="3355535"/>
            <a:ext cx="1087719" cy="1087719"/>
          </a:xfrm>
          <a:prstGeom prst="rect">
            <a:avLst/>
          </a:prstGeom>
        </p:spPr>
      </p:pic>
      <p:pic>
        <p:nvPicPr>
          <p:cNvPr id="7" name="Picture 6">
            <a:extLst>
              <a:ext uri="{FF2B5EF4-FFF2-40B4-BE49-F238E27FC236}">
                <a16:creationId xmlns:a16="http://schemas.microsoft.com/office/drawing/2014/main" id="{90E86797-BE2A-402D-ACBB-1C2F9692EC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6993" y="4700039"/>
            <a:ext cx="1128813" cy="1128813"/>
          </a:xfrm>
          <a:prstGeom prst="rect">
            <a:avLst/>
          </a:prstGeom>
        </p:spPr>
      </p:pic>
      <p:pic>
        <p:nvPicPr>
          <p:cNvPr id="11" name="Picture 10">
            <a:extLst>
              <a:ext uri="{FF2B5EF4-FFF2-40B4-BE49-F238E27FC236}">
                <a16:creationId xmlns:a16="http://schemas.microsoft.com/office/drawing/2014/main" id="{E8E6238F-9487-4D0C-98DF-DD8FA92372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18494" y="2016116"/>
            <a:ext cx="1146218" cy="1146218"/>
          </a:xfrm>
          <a:prstGeom prst="rect">
            <a:avLst/>
          </a:prstGeom>
        </p:spPr>
      </p:pic>
      <p:sp>
        <p:nvSpPr>
          <p:cNvPr id="46" name="Arrow: Right 45">
            <a:extLst>
              <a:ext uri="{FF2B5EF4-FFF2-40B4-BE49-F238E27FC236}">
                <a16:creationId xmlns:a16="http://schemas.microsoft.com/office/drawing/2014/main" id="{446DF402-381F-4DCB-A6CF-4DE155835E7C}"/>
              </a:ext>
            </a:extLst>
          </p:cNvPr>
          <p:cNvSpPr/>
          <p:nvPr/>
        </p:nvSpPr>
        <p:spPr>
          <a:xfrm>
            <a:off x="7557656" y="2224585"/>
            <a:ext cx="2052385" cy="893037"/>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3200" b="1" dirty="0"/>
              <a:t> </a:t>
            </a:r>
          </a:p>
        </p:txBody>
      </p:sp>
      <p:sp>
        <p:nvSpPr>
          <p:cNvPr id="47" name="Arrow: Right 46">
            <a:extLst>
              <a:ext uri="{FF2B5EF4-FFF2-40B4-BE49-F238E27FC236}">
                <a16:creationId xmlns:a16="http://schemas.microsoft.com/office/drawing/2014/main" id="{D0FD3D71-8926-44DE-B5E7-ED5AAB4E8F2E}"/>
              </a:ext>
            </a:extLst>
          </p:cNvPr>
          <p:cNvSpPr/>
          <p:nvPr/>
        </p:nvSpPr>
        <p:spPr>
          <a:xfrm>
            <a:off x="7586800" y="3429000"/>
            <a:ext cx="2052385" cy="893037"/>
          </a:xfrm>
          <a:prstGeom prst="rightArrow">
            <a:avLst/>
          </a:prstGeom>
          <a:solidFill>
            <a:srgbClr val="1EA2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3200" b="1" dirty="0"/>
              <a:t> </a:t>
            </a:r>
          </a:p>
        </p:txBody>
      </p:sp>
      <p:sp>
        <p:nvSpPr>
          <p:cNvPr id="48" name="Arrow: Right 47">
            <a:extLst>
              <a:ext uri="{FF2B5EF4-FFF2-40B4-BE49-F238E27FC236}">
                <a16:creationId xmlns:a16="http://schemas.microsoft.com/office/drawing/2014/main" id="{D36510F7-7218-4ADF-8E76-43FA70F9EA99}"/>
              </a:ext>
            </a:extLst>
          </p:cNvPr>
          <p:cNvSpPr/>
          <p:nvPr/>
        </p:nvSpPr>
        <p:spPr>
          <a:xfrm>
            <a:off x="7586800" y="4753452"/>
            <a:ext cx="2052385" cy="893037"/>
          </a:xfrm>
          <a:prstGeom prst="rightArrow">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3200" b="1" dirty="0"/>
              <a:t> </a:t>
            </a:r>
          </a:p>
        </p:txBody>
      </p:sp>
    </p:spTree>
    <p:extLst>
      <p:ext uri="{BB962C8B-B14F-4D97-AF65-F5344CB8AC3E}">
        <p14:creationId xmlns:p14="http://schemas.microsoft.com/office/powerpoint/2010/main" val="211875325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125000"/>
              </a:lnSpc>
              <a:spcBef>
                <a:spcPct val="0"/>
              </a:spcBef>
              <a:spcAft>
                <a:spcPts val="0"/>
              </a:spcAft>
              <a:buClrTx/>
              <a:buSzTx/>
              <a:buFontTx/>
              <a:buNone/>
              <a:tabLst/>
              <a:defRPr/>
            </a:pPr>
            <a:r>
              <a:rPr kumimoji="0" lang="en-US" sz="4000" b="0" i="0" u="none" strike="noStrike" kern="1200" cap="none" spc="-150" normalizeH="0" baseline="0" noProof="0" dirty="0">
                <a:ln>
                  <a:noFill/>
                </a:ln>
                <a:solidFill>
                  <a:sysClr val="window" lastClr="FFFFFF"/>
                </a:solidFill>
                <a:effectLst/>
                <a:uLnTx/>
                <a:uFillTx/>
                <a:latin typeface="Rockwell"/>
                <a:ea typeface="+mj-ea"/>
                <a:cs typeface="+mj-cs"/>
              </a:rPr>
              <a:t>Chart Types</a:t>
            </a:r>
            <a:endParaRPr kumimoji="0" lang="en-US" sz="3200" b="0" i="0" u="none" strike="noStrike" kern="1200" cap="none" spc="-150" normalizeH="0" baseline="0" noProof="0" dirty="0">
              <a:ln>
                <a:noFill/>
              </a:ln>
              <a:solidFill>
                <a:sysClr val="window" lastClr="FFFFFF"/>
              </a:solidFill>
              <a:effectLst/>
              <a:uLnTx/>
              <a:uFillTx/>
              <a:latin typeface="Rockwell"/>
              <a:ea typeface="+mj-ea"/>
              <a:cs typeface="+mj-cs"/>
            </a:endParaRP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95</a:t>
            </a:fld>
            <a:endParaRPr lang="en-US" sz="1600" dirty="0"/>
          </a:p>
        </p:txBody>
      </p:sp>
      <p:grpSp>
        <p:nvGrpSpPr>
          <p:cNvPr id="44" name="Group 43">
            <a:extLst>
              <a:ext uri="{FF2B5EF4-FFF2-40B4-BE49-F238E27FC236}">
                <a16:creationId xmlns:a16="http://schemas.microsoft.com/office/drawing/2014/main" id="{691F2FBA-FBF3-4201-8E5C-06BCB4EDFA93}"/>
              </a:ext>
            </a:extLst>
          </p:cNvPr>
          <p:cNvGrpSpPr/>
          <p:nvPr/>
        </p:nvGrpSpPr>
        <p:grpSpPr>
          <a:xfrm>
            <a:off x="290407" y="1933960"/>
            <a:ext cx="5805593" cy="3981676"/>
            <a:chOff x="290407" y="1921603"/>
            <a:chExt cx="5805593" cy="3981676"/>
          </a:xfrm>
        </p:grpSpPr>
        <p:grpSp>
          <p:nvGrpSpPr>
            <p:cNvPr id="45" name="Group 44">
              <a:extLst>
                <a:ext uri="{FF2B5EF4-FFF2-40B4-BE49-F238E27FC236}">
                  <a16:creationId xmlns:a16="http://schemas.microsoft.com/office/drawing/2014/main" id="{62D192F6-F45D-42EA-90D3-C1D037AF46B1}"/>
                </a:ext>
              </a:extLst>
            </p:cNvPr>
            <p:cNvGrpSpPr/>
            <p:nvPr/>
          </p:nvGrpSpPr>
          <p:grpSpPr>
            <a:xfrm>
              <a:off x="290407" y="1922946"/>
              <a:ext cx="2935393" cy="3980333"/>
              <a:chOff x="290407" y="1922946"/>
              <a:chExt cx="5805594" cy="3980333"/>
            </a:xfrm>
          </p:grpSpPr>
          <p:sp>
            <p:nvSpPr>
              <p:cNvPr id="54" name="Title 1">
                <a:extLst>
                  <a:ext uri="{FF2B5EF4-FFF2-40B4-BE49-F238E27FC236}">
                    <a16:creationId xmlns:a16="http://schemas.microsoft.com/office/drawing/2014/main" id="{AD42C8EB-26CC-4B6F-BC36-D0C762AA9EF9}"/>
                  </a:ext>
                </a:extLst>
              </p:cNvPr>
              <p:cNvSpPr txBox="1">
                <a:spLocks/>
              </p:cNvSpPr>
              <p:nvPr/>
            </p:nvSpPr>
            <p:spPr>
              <a:xfrm>
                <a:off x="290407" y="1922946"/>
                <a:ext cx="5805594" cy="792032"/>
              </a:xfrm>
              <a:prstGeom prst="rect">
                <a:avLst/>
              </a:prstGeom>
              <a:solidFill>
                <a:schemeClr val="tx1">
                  <a:lumMod val="75000"/>
                  <a:lumOff val="25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000" i="0" u="none" strike="noStrike" kern="1200" cap="none" spc="-150" normalizeH="0" baseline="0" noProof="0" dirty="0">
                    <a:ln>
                      <a:noFill/>
                    </a:ln>
                    <a:solidFill>
                      <a:srgbClr val="E8B012"/>
                    </a:solidFill>
                    <a:effectLst/>
                    <a:uLnTx/>
                    <a:uFillTx/>
                    <a:latin typeface="+mn-lt"/>
                    <a:ea typeface="+mj-ea"/>
                    <a:cs typeface="+mj-cs"/>
                  </a:rPr>
                  <a:t>Column</a:t>
                </a:r>
              </a:p>
            </p:txBody>
          </p:sp>
          <p:sp>
            <p:nvSpPr>
              <p:cNvPr id="55" name="Title 1">
                <a:extLst>
                  <a:ext uri="{FF2B5EF4-FFF2-40B4-BE49-F238E27FC236}">
                    <a16:creationId xmlns:a16="http://schemas.microsoft.com/office/drawing/2014/main" id="{1A506BE1-4A36-4D74-865E-7ADBB2B5CAF9}"/>
                  </a:ext>
                </a:extLst>
              </p:cNvPr>
              <p:cNvSpPr txBox="1">
                <a:spLocks/>
              </p:cNvSpPr>
              <p:nvPr/>
            </p:nvSpPr>
            <p:spPr>
              <a:xfrm>
                <a:off x="290407" y="2721703"/>
                <a:ext cx="5805594" cy="792032"/>
              </a:xfrm>
              <a:prstGeom prst="rect">
                <a:avLst/>
              </a:prstGeom>
              <a:solidFill>
                <a:srgbClr val="C00000">
                  <a:alpha val="80000"/>
                </a:srgb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000" i="0" u="none" strike="noStrike" kern="1200" cap="none" spc="-150" normalizeH="0" baseline="0" noProof="0" dirty="0">
                    <a:ln>
                      <a:noFill/>
                    </a:ln>
                    <a:effectLst/>
                    <a:uLnTx/>
                    <a:uFillTx/>
                    <a:latin typeface="+mn-lt"/>
                    <a:ea typeface="+mj-ea"/>
                    <a:cs typeface="+mj-cs"/>
                  </a:rPr>
                  <a:t>Line</a:t>
                </a:r>
              </a:p>
            </p:txBody>
          </p:sp>
          <p:sp>
            <p:nvSpPr>
              <p:cNvPr id="56" name="Title 1">
                <a:extLst>
                  <a:ext uri="{FF2B5EF4-FFF2-40B4-BE49-F238E27FC236}">
                    <a16:creationId xmlns:a16="http://schemas.microsoft.com/office/drawing/2014/main" id="{735DDDE2-AACD-41C4-92B2-B5F512232D49}"/>
                  </a:ext>
                </a:extLst>
              </p:cNvPr>
              <p:cNvSpPr txBox="1">
                <a:spLocks/>
              </p:cNvSpPr>
              <p:nvPr/>
            </p:nvSpPr>
            <p:spPr>
              <a:xfrm>
                <a:off x="290407" y="3509630"/>
                <a:ext cx="5805594" cy="812837"/>
              </a:xfrm>
              <a:prstGeom prst="rect">
                <a:avLst/>
              </a:prstGeom>
              <a:solidFill>
                <a:schemeClr val="tx1">
                  <a:lumMod val="75000"/>
                  <a:lumOff val="25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000" i="0" u="none" strike="noStrike" kern="1200" cap="none" spc="-150" normalizeH="0" baseline="0" noProof="0" dirty="0">
                    <a:ln>
                      <a:noFill/>
                    </a:ln>
                    <a:solidFill>
                      <a:srgbClr val="E8B012"/>
                    </a:solidFill>
                    <a:effectLst/>
                    <a:uLnTx/>
                    <a:uFillTx/>
                    <a:latin typeface="+mn-lt"/>
                    <a:ea typeface="+mj-ea"/>
                    <a:cs typeface="+mj-cs"/>
                  </a:rPr>
                  <a:t>Pie</a:t>
                </a:r>
                <a:endParaRPr kumimoji="0" lang="en-US" sz="3600" i="0" u="none" strike="noStrike" kern="1200" cap="none" spc="-150" normalizeH="0" baseline="0" noProof="0" dirty="0">
                  <a:ln>
                    <a:noFill/>
                  </a:ln>
                  <a:solidFill>
                    <a:srgbClr val="E8B012"/>
                  </a:solidFill>
                  <a:effectLst/>
                  <a:uLnTx/>
                  <a:uFillTx/>
                  <a:latin typeface="+mn-lt"/>
                  <a:ea typeface="+mj-ea"/>
                  <a:cs typeface="+mj-cs"/>
                </a:endParaRPr>
              </a:p>
            </p:txBody>
          </p:sp>
          <p:sp>
            <p:nvSpPr>
              <p:cNvPr id="57" name="Title 1">
                <a:extLst>
                  <a:ext uri="{FF2B5EF4-FFF2-40B4-BE49-F238E27FC236}">
                    <a16:creationId xmlns:a16="http://schemas.microsoft.com/office/drawing/2014/main" id="{B0ECDEA5-36F2-494B-9AAF-47D2913BFA5A}"/>
                  </a:ext>
                </a:extLst>
              </p:cNvPr>
              <p:cNvSpPr txBox="1">
                <a:spLocks/>
              </p:cNvSpPr>
              <p:nvPr/>
            </p:nvSpPr>
            <p:spPr>
              <a:xfrm>
                <a:off x="290407" y="4319216"/>
                <a:ext cx="5805594" cy="792032"/>
              </a:xfrm>
              <a:prstGeom prst="rect">
                <a:avLst/>
              </a:prstGeom>
              <a:solidFill>
                <a:srgbClr val="C00000">
                  <a:alpha val="80000"/>
                </a:srgbClr>
              </a:solidFill>
            </p:spPr>
            <p:txBody>
              <a:bodyPr vert="horz" lIns="91440" tIns="9144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lang="en-US" sz="4000" b="1" dirty="0">
                    <a:latin typeface="+mn-lt"/>
                  </a:rPr>
                  <a:t>Bar</a:t>
                </a:r>
                <a:endParaRPr kumimoji="0" lang="en-US" sz="4000" b="1" i="0" u="none" strike="noStrike" kern="1200" cap="none" spc="-150" normalizeH="0" baseline="0" noProof="0" dirty="0">
                  <a:ln>
                    <a:noFill/>
                  </a:ln>
                  <a:effectLst/>
                  <a:uLnTx/>
                  <a:uFillTx/>
                  <a:latin typeface="+mn-lt"/>
                  <a:ea typeface="+mj-ea"/>
                  <a:cs typeface="+mj-cs"/>
                </a:endParaRPr>
              </a:p>
            </p:txBody>
          </p:sp>
          <p:sp>
            <p:nvSpPr>
              <p:cNvPr id="58" name="Title 1">
                <a:extLst>
                  <a:ext uri="{FF2B5EF4-FFF2-40B4-BE49-F238E27FC236}">
                    <a16:creationId xmlns:a16="http://schemas.microsoft.com/office/drawing/2014/main" id="{80D3A828-3B93-492A-90B0-41DDC7257D5E}"/>
                  </a:ext>
                </a:extLst>
              </p:cNvPr>
              <p:cNvSpPr txBox="1">
                <a:spLocks/>
              </p:cNvSpPr>
              <p:nvPr/>
            </p:nvSpPr>
            <p:spPr>
              <a:xfrm>
                <a:off x="290407" y="5111247"/>
                <a:ext cx="5805594" cy="792032"/>
              </a:xfrm>
              <a:prstGeom prst="rect">
                <a:avLst/>
              </a:prstGeom>
              <a:solidFill>
                <a:schemeClr val="tx1">
                  <a:lumMod val="75000"/>
                  <a:lumOff val="25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000" i="0" u="none" strike="noStrike" kern="1200" cap="none" spc="-150" normalizeH="0" baseline="0" noProof="0" dirty="0">
                    <a:ln>
                      <a:noFill/>
                    </a:ln>
                    <a:solidFill>
                      <a:srgbClr val="E8B012"/>
                    </a:solidFill>
                    <a:effectLst/>
                    <a:uLnTx/>
                    <a:uFillTx/>
                    <a:latin typeface="+mn-lt"/>
                    <a:ea typeface="+mj-ea"/>
                    <a:cs typeface="+mj-cs"/>
                  </a:rPr>
                  <a:t>Area</a:t>
                </a:r>
              </a:p>
            </p:txBody>
          </p:sp>
        </p:grpSp>
        <p:grpSp>
          <p:nvGrpSpPr>
            <p:cNvPr id="46" name="Group 45">
              <a:extLst>
                <a:ext uri="{FF2B5EF4-FFF2-40B4-BE49-F238E27FC236}">
                  <a16:creationId xmlns:a16="http://schemas.microsoft.com/office/drawing/2014/main" id="{F62F29DF-A302-4073-AA1B-865D2E814156}"/>
                </a:ext>
              </a:extLst>
            </p:cNvPr>
            <p:cNvGrpSpPr/>
            <p:nvPr/>
          </p:nvGrpSpPr>
          <p:grpSpPr>
            <a:xfrm>
              <a:off x="3160606" y="1921603"/>
              <a:ext cx="2935394" cy="3981676"/>
              <a:chOff x="3160606" y="1921603"/>
              <a:chExt cx="2935394" cy="3981676"/>
            </a:xfrm>
          </p:grpSpPr>
          <p:grpSp>
            <p:nvGrpSpPr>
              <p:cNvPr id="47" name="Group 46">
                <a:extLst>
                  <a:ext uri="{FF2B5EF4-FFF2-40B4-BE49-F238E27FC236}">
                    <a16:creationId xmlns:a16="http://schemas.microsoft.com/office/drawing/2014/main" id="{E2CB23A5-3B68-49E9-A63F-770008EF9753}"/>
                  </a:ext>
                </a:extLst>
              </p:cNvPr>
              <p:cNvGrpSpPr/>
              <p:nvPr/>
            </p:nvGrpSpPr>
            <p:grpSpPr>
              <a:xfrm>
                <a:off x="3160607" y="1921603"/>
                <a:ext cx="2935393" cy="3181576"/>
                <a:chOff x="290407" y="2721703"/>
                <a:chExt cx="5805594" cy="3181576"/>
              </a:xfrm>
            </p:grpSpPr>
            <p:sp>
              <p:nvSpPr>
                <p:cNvPr id="49" name="Title 1">
                  <a:extLst>
                    <a:ext uri="{FF2B5EF4-FFF2-40B4-BE49-F238E27FC236}">
                      <a16:creationId xmlns:a16="http://schemas.microsoft.com/office/drawing/2014/main" id="{AC615E1B-4208-48AA-9692-D23D8EF98B05}"/>
                    </a:ext>
                  </a:extLst>
                </p:cNvPr>
                <p:cNvSpPr txBox="1">
                  <a:spLocks/>
                </p:cNvSpPr>
                <p:nvPr/>
              </p:nvSpPr>
              <p:spPr>
                <a:xfrm>
                  <a:off x="290407" y="2721703"/>
                  <a:ext cx="5805594" cy="792032"/>
                </a:xfrm>
                <a:prstGeom prst="rect">
                  <a:avLst/>
                </a:prstGeom>
                <a:solidFill>
                  <a:srgbClr val="C00000">
                    <a:alpha val="80000"/>
                  </a:srgb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000" i="0" u="none" strike="noStrike" kern="1200" cap="none" spc="-150" normalizeH="0" baseline="0" noProof="0" dirty="0">
                      <a:ln>
                        <a:noFill/>
                      </a:ln>
                      <a:effectLst/>
                      <a:uLnTx/>
                      <a:uFillTx/>
                      <a:latin typeface="+mn-lt"/>
                      <a:ea typeface="+mj-ea"/>
                      <a:cs typeface="+mj-cs"/>
                    </a:rPr>
                    <a:t>Scatter</a:t>
                  </a:r>
                  <a:endParaRPr kumimoji="0" lang="en-US" sz="2800" i="0" u="none" strike="noStrike" kern="1200" cap="none" spc="-150" normalizeH="0" baseline="0" noProof="0" dirty="0">
                    <a:ln>
                      <a:noFill/>
                    </a:ln>
                    <a:effectLst/>
                    <a:uLnTx/>
                    <a:uFillTx/>
                    <a:latin typeface="+mn-lt"/>
                    <a:ea typeface="+mj-ea"/>
                    <a:cs typeface="+mj-cs"/>
                  </a:endParaRPr>
                </a:p>
              </p:txBody>
            </p:sp>
            <p:sp>
              <p:nvSpPr>
                <p:cNvPr id="50" name="Title 1">
                  <a:extLst>
                    <a:ext uri="{FF2B5EF4-FFF2-40B4-BE49-F238E27FC236}">
                      <a16:creationId xmlns:a16="http://schemas.microsoft.com/office/drawing/2014/main" id="{BB5D7388-6BB4-48F5-BD1A-0636EE716D18}"/>
                    </a:ext>
                  </a:extLst>
                </p:cNvPr>
                <p:cNvSpPr txBox="1">
                  <a:spLocks/>
                </p:cNvSpPr>
                <p:nvPr/>
              </p:nvSpPr>
              <p:spPr>
                <a:xfrm>
                  <a:off x="290407" y="3520459"/>
                  <a:ext cx="5805594" cy="812836"/>
                </a:xfrm>
                <a:prstGeom prst="rect">
                  <a:avLst/>
                </a:prstGeom>
                <a:solidFill>
                  <a:schemeClr val="tx1">
                    <a:lumMod val="75000"/>
                    <a:lumOff val="25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000" i="0" u="none" strike="noStrike" kern="1200" cap="none" spc="-150" normalizeH="0" baseline="0" noProof="0" dirty="0">
                      <a:ln>
                        <a:noFill/>
                      </a:ln>
                      <a:solidFill>
                        <a:srgbClr val="E8B012"/>
                      </a:solidFill>
                      <a:effectLst/>
                      <a:uLnTx/>
                      <a:uFillTx/>
                      <a:latin typeface="+mn-lt"/>
                      <a:ea typeface="+mj-ea"/>
                      <a:cs typeface="+mj-cs"/>
                    </a:rPr>
                    <a:t>Stock</a:t>
                  </a:r>
                  <a:endParaRPr kumimoji="0" lang="en-US" sz="3200" i="0" u="none" strike="noStrike" kern="1200" cap="none" spc="-150" normalizeH="0" baseline="0" noProof="0" dirty="0">
                    <a:ln>
                      <a:noFill/>
                    </a:ln>
                    <a:solidFill>
                      <a:srgbClr val="E8B012"/>
                    </a:solidFill>
                    <a:effectLst/>
                    <a:uLnTx/>
                    <a:uFillTx/>
                    <a:latin typeface="+mn-lt"/>
                    <a:ea typeface="+mj-ea"/>
                    <a:cs typeface="+mj-cs"/>
                  </a:endParaRPr>
                </a:p>
              </p:txBody>
            </p:sp>
            <p:sp>
              <p:nvSpPr>
                <p:cNvPr id="51" name="Title 1">
                  <a:extLst>
                    <a:ext uri="{FF2B5EF4-FFF2-40B4-BE49-F238E27FC236}">
                      <a16:creationId xmlns:a16="http://schemas.microsoft.com/office/drawing/2014/main" id="{4137962D-1C95-40EF-8E63-7E902C342264}"/>
                    </a:ext>
                  </a:extLst>
                </p:cNvPr>
                <p:cNvSpPr txBox="1">
                  <a:spLocks/>
                </p:cNvSpPr>
                <p:nvPr/>
              </p:nvSpPr>
              <p:spPr>
                <a:xfrm>
                  <a:off x="290407" y="4319216"/>
                  <a:ext cx="5805594" cy="792032"/>
                </a:xfrm>
                <a:prstGeom prst="rect">
                  <a:avLst/>
                </a:prstGeom>
                <a:solidFill>
                  <a:srgbClr val="C00000">
                    <a:alpha val="80000"/>
                  </a:srgb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000" i="0" u="none" strike="noStrike" kern="1200" cap="none" spc="-150" normalizeH="0" baseline="0" noProof="0" dirty="0">
                      <a:ln>
                        <a:noFill/>
                      </a:ln>
                      <a:effectLst/>
                      <a:uLnTx/>
                      <a:uFillTx/>
                      <a:latin typeface="+mn-lt"/>
                      <a:ea typeface="+mj-ea"/>
                      <a:cs typeface="+mj-cs"/>
                    </a:rPr>
                    <a:t>Surface</a:t>
                  </a:r>
                </a:p>
              </p:txBody>
            </p:sp>
            <p:sp>
              <p:nvSpPr>
                <p:cNvPr id="52" name="Title 1">
                  <a:extLst>
                    <a:ext uri="{FF2B5EF4-FFF2-40B4-BE49-F238E27FC236}">
                      <a16:creationId xmlns:a16="http://schemas.microsoft.com/office/drawing/2014/main" id="{1461993C-2328-40D2-8124-617EB533F4FE}"/>
                    </a:ext>
                  </a:extLst>
                </p:cNvPr>
                <p:cNvSpPr txBox="1">
                  <a:spLocks/>
                </p:cNvSpPr>
                <p:nvPr/>
              </p:nvSpPr>
              <p:spPr>
                <a:xfrm>
                  <a:off x="290407" y="5111247"/>
                  <a:ext cx="5805594" cy="792032"/>
                </a:xfrm>
                <a:prstGeom prst="rect">
                  <a:avLst/>
                </a:prstGeom>
                <a:solidFill>
                  <a:schemeClr val="tx1">
                    <a:lumMod val="75000"/>
                    <a:lumOff val="25000"/>
                    <a:alpha val="80000"/>
                  </a:scheme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000" i="0" u="none" strike="noStrike" kern="1200" cap="none" spc="-150" normalizeH="0" baseline="0" noProof="0" dirty="0">
                      <a:ln>
                        <a:noFill/>
                      </a:ln>
                      <a:solidFill>
                        <a:srgbClr val="E8B012"/>
                      </a:solidFill>
                      <a:effectLst/>
                      <a:uLnTx/>
                      <a:uFillTx/>
                      <a:latin typeface="+mn-lt"/>
                      <a:ea typeface="+mj-ea"/>
                      <a:cs typeface="+mj-cs"/>
                    </a:rPr>
                    <a:t>Radar</a:t>
                  </a:r>
                </a:p>
              </p:txBody>
            </p:sp>
          </p:grpSp>
          <p:sp>
            <p:nvSpPr>
              <p:cNvPr id="48" name="Title 1">
                <a:extLst>
                  <a:ext uri="{FF2B5EF4-FFF2-40B4-BE49-F238E27FC236}">
                    <a16:creationId xmlns:a16="http://schemas.microsoft.com/office/drawing/2014/main" id="{346CE7C2-E71E-4FC5-801D-C02D86B6968B}"/>
                  </a:ext>
                </a:extLst>
              </p:cNvPr>
              <p:cNvSpPr txBox="1">
                <a:spLocks/>
              </p:cNvSpPr>
              <p:nvPr/>
            </p:nvSpPr>
            <p:spPr>
              <a:xfrm>
                <a:off x="3160606" y="5103179"/>
                <a:ext cx="2935393" cy="800100"/>
              </a:xfrm>
              <a:prstGeom prst="rect">
                <a:avLst/>
              </a:prstGeom>
              <a:solidFill>
                <a:srgbClr val="C00000">
                  <a:alpha val="80000"/>
                </a:srgb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lang="en-US" sz="4000" dirty="0">
                    <a:latin typeface="+mn-lt"/>
                  </a:rPr>
                  <a:t>Combo Chart</a:t>
                </a:r>
                <a:endParaRPr kumimoji="0" lang="en-US" sz="4000" i="0" u="none" strike="noStrike" kern="1200" cap="none" spc="-150" normalizeH="0" baseline="0" noProof="0" dirty="0">
                  <a:ln>
                    <a:noFill/>
                  </a:ln>
                  <a:effectLst/>
                  <a:uLnTx/>
                  <a:uFillTx/>
                  <a:latin typeface="+mn-lt"/>
                  <a:ea typeface="+mj-ea"/>
                  <a:cs typeface="+mj-cs"/>
                </a:endParaRPr>
              </a:p>
            </p:txBody>
          </p:sp>
        </p:grpSp>
      </p:grpSp>
      <p:grpSp>
        <p:nvGrpSpPr>
          <p:cNvPr id="2" name="Group 1">
            <a:extLst>
              <a:ext uri="{FF2B5EF4-FFF2-40B4-BE49-F238E27FC236}">
                <a16:creationId xmlns:a16="http://schemas.microsoft.com/office/drawing/2014/main" id="{99C9256C-CA4E-412B-B440-FC455F23B008}"/>
              </a:ext>
            </a:extLst>
          </p:cNvPr>
          <p:cNvGrpSpPr/>
          <p:nvPr/>
        </p:nvGrpSpPr>
        <p:grpSpPr>
          <a:xfrm>
            <a:off x="6086377" y="1944938"/>
            <a:ext cx="5806208" cy="3976304"/>
            <a:chOff x="6086377" y="1944938"/>
            <a:chExt cx="5806208" cy="3976304"/>
          </a:xfrm>
        </p:grpSpPr>
        <p:grpSp>
          <p:nvGrpSpPr>
            <p:cNvPr id="60" name="Group 59">
              <a:extLst>
                <a:ext uri="{FF2B5EF4-FFF2-40B4-BE49-F238E27FC236}">
                  <a16:creationId xmlns:a16="http://schemas.microsoft.com/office/drawing/2014/main" id="{55294CD3-4B59-49F6-94F3-C2BD71295EF8}"/>
                </a:ext>
              </a:extLst>
            </p:cNvPr>
            <p:cNvGrpSpPr/>
            <p:nvPr/>
          </p:nvGrpSpPr>
          <p:grpSpPr>
            <a:xfrm>
              <a:off x="6086377" y="1944938"/>
              <a:ext cx="5802859" cy="3976304"/>
              <a:chOff x="278043" y="1922671"/>
              <a:chExt cx="5805593" cy="3969011"/>
            </a:xfrm>
          </p:grpSpPr>
          <p:sp>
            <p:nvSpPr>
              <p:cNvPr id="62" name="Title 1">
                <a:extLst>
                  <a:ext uri="{FF2B5EF4-FFF2-40B4-BE49-F238E27FC236}">
                    <a16:creationId xmlns:a16="http://schemas.microsoft.com/office/drawing/2014/main" id="{681B97D2-FED0-4EA3-8D6C-1EFC2027D480}"/>
                  </a:ext>
                </a:extLst>
              </p:cNvPr>
              <p:cNvSpPr txBox="1">
                <a:spLocks/>
              </p:cNvSpPr>
              <p:nvPr/>
            </p:nvSpPr>
            <p:spPr>
              <a:xfrm>
                <a:off x="278043" y="3508226"/>
                <a:ext cx="2914308" cy="2383456"/>
              </a:xfrm>
              <a:prstGeom prst="rect">
                <a:avLst/>
              </a:prstGeom>
              <a:solidFill>
                <a:schemeClr val="bg1">
                  <a:lumMod val="65000"/>
                  <a:alpha val="80000"/>
                </a:schemeClr>
              </a:solidFill>
            </p:spPr>
            <p:txBody>
              <a:bodyPr vert="horz" lIns="182880" tIns="0" rIns="18288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000" dirty="0">
                    <a:solidFill>
                      <a:schemeClr val="tx1"/>
                    </a:solidFill>
                    <a:latin typeface="+mn-lt"/>
                  </a:rPr>
                  <a:t>Allow users to compare values and show categories across geographical regions. They can be used when you have geographical regions in your data, such as countries/regions, states, and so on. </a:t>
                </a:r>
              </a:p>
            </p:txBody>
          </p:sp>
          <p:sp>
            <p:nvSpPr>
              <p:cNvPr id="63" name="Title 1">
                <a:extLst>
                  <a:ext uri="{FF2B5EF4-FFF2-40B4-BE49-F238E27FC236}">
                    <a16:creationId xmlns:a16="http://schemas.microsoft.com/office/drawing/2014/main" id="{4D9A9462-3C96-44C1-ADB8-14AD137D7F20}"/>
                  </a:ext>
                </a:extLst>
              </p:cNvPr>
              <p:cNvSpPr txBox="1">
                <a:spLocks/>
              </p:cNvSpPr>
              <p:nvPr/>
            </p:nvSpPr>
            <p:spPr>
              <a:xfrm>
                <a:off x="278043" y="1922671"/>
                <a:ext cx="5805593" cy="807100"/>
              </a:xfrm>
              <a:prstGeom prst="rect">
                <a:avLst/>
              </a:prstGeom>
              <a:solidFill>
                <a:schemeClr val="tx1">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800" i="0" u="none" strike="noStrike" kern="1200" cap="none" spc="-150" normalizeH="0" baseline="0" noProof="0" dirty="0">
                    <a:ln>
                      <a:noFill/>
                    </a:ln>
                    <a:solidFill>
                      <a:srgbClr val="E8B012"/>
                    </a:solidFill>
                    <a:effectLst/>
                    <a:uLnTx/>
                    <a:uFillTx/>
                    <a:latin typeface="+mn-lt"/>
                    <a:ea typeface="+mj-ea"/>
                    <a:cs typeface="+mj-cs"/>
                  </a:rPr>
                  <a:t>New Chart Introduce</a:t>
                </a:r>
              </a:p>
            </p:txBody>
          </p:sp>
        </p:grpSp>
        <p:sp>
          <p:nvSpPr>
            <p:cNvPr id="64" name="Title 1">
              <a:extLst>
                <a:ext uri="{FF2B5EF4-FFF2-40B4-BE49-F238E27FC236}">
                  <a16:creationId xmlns:a16="http://schemas.microsoft.com/office/drawing/2014/main" id="{4CEB109F-DC26-4B32-9ABF-FDC939661736}"/>
                </a:ext>
              </a:extLst>
            </p:cNvPr>
            <p:cNvSpPr txBox="1">
              <a:spLocks/>
            </p:cNvSpPr>
            <p:nvPr/>
          </p:nvSpPr>
          <p:spPr>
            <a:xfrm>
              <a:off x="8979296" y="3533405"/>
              <a:ext cx="2913289" cy="2383627"/>
            </a:xfrm>
            <a:prstGeom prst="rect">
              <a:avLst/>
            </a:prstGeom>
            <a:solidFill>
              <a:schemeClr val="bg1">
                <a:lumMod val="65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endParaRPr lang="en-US" sz="2200" dirty="0">
                <a:solidFill>
                  <a:schemeClr val="tx1"/>
                </a:solidFill>
                <a:latin typeface="+mn-lt"/>
              </a:endParaRPr>
            </a:p>
            <a:p>
              <a:pPr lvl="0">
                <a:defRPr/>
              </a:pPr>
              <a:r>
                <a:rPr lang="en-US" sz="2200" dirty="0">
                  <a:solidFill>
                    <a:schemeClr val="tx1"/>
                  </a:solidFill>
                  <a:latin typeface="+mn-lt"/>
                </a:rPr>
                <a:t>Show values across multiple stages in a process. For example, you could use a funnel chart to show the number of sales prospects at each stage in a sales pipeline. </a:t>
              </a:r>
            </a:p>
          </p:txBody>
        </p:sp>
        <p:sp>
          <p:nvSpPr>
            <p:cNvPr id="68" name="Title 1">
              <a:extLst>
                <a:ext uri="{FF2B5EF4-FFF2-40B4-BE49-F238E27FC236}">
                  <a16:creationId xmlns:a16="http://schemas.microsoft.com/office/drawing/2014/main" id="{EE502AA9-8A2D-4447-9E81-C11F48A5BA4B}"/>
                </a:ext>
              </a:extLst>
            </p:cNvPr>
            <p:cNvSpPr txBox="1">
              <a:spLocks/>
            </p:cNvSpPr>
            <p:nvPr/>
          </p:nvSpPr>
          <p:spPr>
            <a:xfrm>
              <a:off x="6086377" y="2741373"/>
              <a:ext cx="2935393" cy="792032"/>
            </a:xfrm>
            <a:prstGeom prst="rect">
              <a:avLst/>
            </a:prstGeom>
            <a:solidFill>
              <a:srgbClr val="C00000">
                <a:alpha val="80000"/>
              </a:srgb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4000" i="0" u="none" strike="noStrike" kern="1200" cap="none" spc="-150" normalizeH="0" baseline="0" noProof="0" dirty="0">
                  <a:ln>
                    <a:noFill/>
                  </a:ln>
                  <a:effectLst/>
                  <a:uLnTx/>
                  <a:uFillTx/>
                  <a:latin typeface="+mn-lt"/>
                  <a:ea typeface="+mj-ea"/>
                  <a:cs typeface="+mj-cs"/>
                </a:rPr>
                <a:t>Map</a:t>
              </a:r>
              <a:endParaRPr kumimoji="0" lang="en-US" sz="2800" i="0" u="none" strike="noStrike" kern="1200" cap="none" spc="-150" normalizeH="0" baseline="0" noProof="0" dirty="0">
                <a:ln>
                  <a:noFill/>
                </a:ln>
                <a:effectLst/>
                <a:uLnTx/>
                <a:uFillTx/>
                <a:latin typeface="+mn-lt"/>
                <a:ea typeface="+mj-ea"/>
                <a:cs typeface="+mj-cs"/>
              </a:endParaRPr>
            </a:p>
          </p:txBody>
        </p:sp>
        <p:sp>
          <p:nvSpPr>
            <p:cNvPr id="69" name="Title 1">
              <a:extLst>
                <a:ext uri="{FF2B5EF4-FFF2-40B4-BE49-F238E27FC236}">
                  <a16:creationId xmlns:a16="http://schemas.microsoft.com/office/drawing/2014/main" id="{F427391C-4C10-47D3-B043-A224F8B572D1}"/>
                </a:ext>
              </a:extLst>
            </p:cNvPr>
            <p:cNvSpPr txBox="1">
              <a:spLocks/>
            </p:cNvSpPr>
            <p:nvPr/>
          </p:nvSpPr>
          <p:spPr>
            <a:xfrm>
              <a:off x="8955886" y="2746481"/>
              <a:ext cx="2935393" cy="792032"/>
            </a:xfrm>
            <a:prstGeom prst="rect">
              <a:avLst/>
            </a:prstGeom>
            <a:solidFill>
              <a:srgbClr val="C00000">
                <a:alpha val="80000"/>
              </a:srgbClr>
            </a:solidFill>
          </p:spPr>
          <p:txBody>
            <a:bodyPr vert="horz" lIns="9144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800" i="0" u="none" strike="noStrike" kern="1200" cap="none" spc="-150" normalizeH="0" baseline="0" noProof="0" dirty="0">
                  <a:ln>
                    <a:noFill/>
                  </a:ln>
                  <a:effectLst/>
                  <a:uLnTx/>
                  <a:uFillTx/>
                  <a:latin typeface="+mn-lt"/>
                  <a:ea typeface="+mj-ea"/>
                  <a:cs typeface="+mj-cs"/>
                </a:rPr>
                <a:t>Funnel Chart</a:t>
              </a:r>
            </a:p>
          </p:txBody>
        </p:sp>
        <p:cxnSp>
          <p:nvCxnSpPr>
            <p:cNvPr id="66" name="Straight Connector 65">
              <a:extLst>
                <a:ext uri="{FF2B5EF4-FFF2-40B4-BE49-F238E27FC236}">
                  <a16:creationId xmlns:a16="http://schemas.microsoft.com/office/drawing/2014/main" id="{C7E1CADB-E12F-49EA-84BB-6F6787A78CDF}"/>
                </a:ext>
              </a:extLst>
            </p:cNvPr>
            <p:cNvCxnSpPr>
              <a:cxnSpLocks/>
            </p:cNvCxnSpPr>
            <p:nvPr/>
          </p:nvCxnSpPr>
          <p:spPr>
            <a:xfrm>
              <a:off x="8968242" y="2732716"/>
              <a:ext cx="43428" cy="3182920"/>
            </a:xfrm>
            <a:prstGeom prst="line">
              <a:avLst/>
            </a:prstGeom>
            <a:ln w="57150">
              <a:solidFill>
                <a:schemeClr val="bg2">
                  <a:lumMod val="10000"/>
                </a:schemeClr>
              </a:solidFill>
            </a:ln>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4104961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150" normalizeH="0" baseline="0" noProof="0" dirty="0">
                <a:ln>
                  <a:noFill/>
                </a:ln>
                <a:solidFill>
                  <a:sysClr val="window" lastClr="FFFFFF"/>
                </a:solidFill>
                <a:effectLst/>
                <a:uLnTx/>
                <a:uFillTx/>
                <a:latin typeface="Rockwell"/>
                <a:ea typeface="+mj-ea"/>
                <a:cs typeface="+mj-cs"/>
              </a:rPr>
              <a:t>Picture Format</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150" normalizeH="0" baseline="0" noProof="0" dirty="0">
                <a:ln>
                  <a:noFill/>
                </a:ln>
                <a:solidFill>
                  <a:sysClr val="window" lastClr="FFFFFF"/>
                </a:solidFill>
                <a:effectLst/>
                <a:uLnTx/>
                <a:uFillTx/>
                <a:latin typeface="Rockwell"/>
                <a:ea typeface="+mj-ea"/>
                <a:cs typeface="+mj-cs"/>
              </a:rPr>
              <a:t>Group</a:t>
            </a:r>
            <a:endParaRPr lang="en-US" sz="4000" dirty="0">
              <a:solidFill>
                <a:sysClr val="window" lastClr="FFFFFF"/>
              </a:solidFill>
              <a:latin typeface="Rockwell"/>
            </a:endParaRP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96</a:t>
            </a:fld>
            <a:endParaRPr lang="en-US" sz="1600" dirty="0"/>
          </a:p>
        </p:txBody>
      </p:sp>
      <p:grpSp>
        <p:nvGrpSpPr>
          <p:cNvPr id="2" name="Group 1">
            <a:extLst>
              <a:ext uri="{FF2B5EF4-FFF2-40B4-BE49-F238E27FC236}">
                <a16:creationId xmlns:a16="http://schemas.microsoft.com/office/drawing/2014/main" id="{ECA87B79-B07E-4A91-9B62-9F4139B00D79}"/>
              </a:ext>
            </a:extLst>
          </p:cNvPr>
          <p:cNvGrpSpPr/>
          <p:nvPr/>
        </p:nvGrpSpPr>
        <p:grpSpPr>
          <a:xfrm>
            <a:off x="290407" y="1935301"/>
            <a:ext cx="5805592" cy="3972979"/>
            <a:chOff x="290407" y="1922946"/>
            <a:chExt cx="5805594" cy="1585841"/>
          </a:xfrm>
        </p:grpSpPr>
        <p:sp>
          <p:nvSpPr>
            <p:cNvPr id="44" name="Title 1">
              <a:extLst>
                <a:ext uri="{FF2B5EF4-FFF2-40B4-BE49-F238E27FC236}">
                  <a16:creationId xmlns:a16="http://schemas.microsoft.com/office/drawing/2014/main" id="{35ED6FFE-66CE-450C-BAD1-11D8EDE11B21}"/>
                </a:ext>
              </a:extLst>
            </p:cNvPr>
            <p:cNvSpPr txBox="1">
              <a:spLocks/>
            </p:cNvSpPr>
            <p:nvPr/>
          </p:nvSpPr>
          <p:spPr>
            <a:xfrm>
              <a:off x="290407" y="1922946"/>
              <a:ext cx="5805594" cy="792032"/>
            </a:xfrm>
            <a:prstGeom prst="rect">
              <a:avLst/>
            </a:prstGeom>
            <a:solidFill>
              <a:schemeClr val="tx1">
                <a:lumMod val="75000"/>
                <a:lumOff val="2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8000" dirty="0">
                  <a:solidFill>
                    <a:srgbClr val="E8B012"/>
                  </a:solidFill>
                </a:rPr>
                <a:t>Adjust</a:t>
              </a:r>
              <a:endParaRPr kumimoji="0" lang="en-US" sz="6600" i="0" u="none" strike="noStrike" kern="1200" cap="none" spc="-150" normalizeH="0" baseline="0" noProof="0" dirty="0">
                <a:ln>
                  <a:noFill/>
                </a:ln>
                <a:solidFill>
                  <a:srgbClr val="E8B012"/>
                </a:solidFill>
                <a:effectLst/>
                <a:uLnTx/>
                <a:uFillTx/>
                <a:latin typeface="+mn-lt"/>
                <a:ea typeface="+mj-ea"/>
                <a:cs typeface="+mj-cs"/>
              </a:endParaRPr>
            </a:p>
          </p:txBody>
        </p:sp>
        <p:sp>
          <p:nvSpPr>
            <p:cNvPr id="45" name="Title 1">
              <a:extLst>
                <a:ext uri="{FF2B5EF4-FFF2-40B4-BE49-F238E27FC236}">
                  <a16:creationId xmlns:a16="http://schemas.microsoft.com/office/drawing/2014/main" id="{43FBE943-8106-471B-99D3-BB50B7E342D4}"/>
                </a:ext>
              </a:extLst>
            </p:cNvPr>
            <p:cNvSpPr txBox="1">
              <a:spLocks/>
            </p:cNvSpPr>
            <p:nvPr/>
          </p:nvSpPr>
          <p:spPr>
            <a:xfrm>
              <a:off x="290407" y="2708223"/>
              <a:ext cx="5805594" cy="800564"/>
            </a:xfrm>
            <a:prstGeom prst="rect">
              <a:avLst/>
            </a:prstGeom>
            <a:solidFill>
              <a:srgbClr val="C00000">
                <a:alpha val="80000"/>
              </a:srgb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8000" i="0" u="none" strike="noStrike" kern="1200" cap="none" spc="-150" normalizeH="0" baseline="0" noProof="0" dirty="0">
                  <a:ln>
                    <a:noFill/>
                  </a:ln>
                  <a:effectLst/>
                  <a:uLnTx/>
                  <a:uFillTx/>
                  <a:latin typeface="+mn-lt"/>
                  <a:ea typeface="+mj-ea"/>
                  <a:cs typeface="+mj-cs"/>
                </a:rPr>
                <a:t>Picture Style</a:t>
              </a:r>
            </a:p>
          </p:txBody>
        </p:sp>
      </p:grpSp>
      <p:grpSp>
        <p:nvGrpSpPr>
          <p:cNvPr id="58" name="Group 57">
            <a:extLst>
              <a:ext uri="{FF2B5EF4-FFF2-40B4-BE49-F238E27FC236}">
                <a16:creationId xmlns:a16="http://schemas.microsoft.com/office/drawing/2014/main" id="{E6A946D7-182D-4B1A-AC15-E860603D2093}"/>
              </a:ext>
            </a:extLst>
          </p:cNvPr>
          <p:cNvGrpSpPr/>
          <p:nvPr/>
        </p:nvGrpSpPr>
        <p:grpSpPr>
          <a:xfrm>
            <a:off x="6095999" y="1933960"/>
            <a:ext cx="5805593" cy="3974320"/>
            <a:chOff x="290407" y="2721703"/>
            <a:chExt cx="5805594" cy="1580874"/>
          </a:xfrm>
        </p:grpSpPr>
        <p:sp>
          <p:nvSpPr>
            <p:cNvPr id="60" name="Title 1">
              <a:extLst>
                <a:ext uri="{FF2B5EF4-FFF2-40B4-BE49-F238E27FC236}">
                  <a16:creationId xmlns:a16="http://schemas.microsoft.com/office/drawing/2014/main" id="{84EAE684-E976-4904-B9B9-4E0D418F68BA}"/>
                </a:ext>
              </a:extLst>
            </p:cNvPr>
            <p:cNvSpPr txBox="1">
              <a:spLocks/>
            </p:cNvSpPr>
            <p:nvPr/>
          </p:nvSpPr>
          <p:spPr>
            <a:xfrm>
              <a:off x="290407" y="2721703"/>
              <a:ext cx="5805594" cy="792032"/>
            </a:xfrm>
            <a:prstGeom prst="rect">
              <a:avLst/>
            </a:prstGeom>
            <a:solidFill>
              <a:srgbClr val="C00000">
                <a:alpha val="80000"/>
              </a:srgb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8800" i="0" u="none" strike="noStrike" kern="1200" cap="none" spc="-150" normalizeH="0" baseline="0" noProof="0" dirty="0">
                  <a:ln>
                    <a:noFill/>
                  </a:ln>
                  <a:effectLst/>
                  <a:uLnTx/>
                  <a:uFillTx/>
                  <a:latin typeface="+mn-lt"/>
                  <a:ea typeface="+mj-ea"/>
                  <a:cs typeface="+mj-cs"/>
                </a:rPr>
                <a:t>3D Models</a:t>
              </a:r>
            </a:p>
          </p:txBody>
        </p:sp>
        <p:sp>
          <p:nvSpPr>
            <p:cNvPr id="61" name="Title 1">
              <a:extLst>
                <a:ext uri="{FF2B5EF4-FFF2-40B4-BE49-F238E27FC236}">
                  <a16:creationId xmlns:a16="http://schemas.microsoft.com/office/drawing/2014/main" id="{AD1B1B5C-843C-4EFE-BE50-D1584DB3AF70}"/>
                </a:ext>
              </a:extLst>
            </p:cNvPr>
            <p:cNvSpPr txBox="1">
              <a:spLocks/>
            </p:cNvSpPr>
            <p:nvPr/>
          </p:nvSpPr>
          <p:spPr>
            <a:xfrm>
              <a:off x="290407" y="3510545"/>
              <a:ext cx="5805594" cy="792032"/>
            </a:xfrm>
            <a:prstGeom prst="rect">
              <a:avLst/>
            </a:prstGeom>
            <a:solidFill>
              <a:schemeClr val="tx1">
                <a:lumMod val="75000"/>
                <a:lumOff val="2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lang="en-US" sz="8000" dirty="0">
                  <a:solidFill>
                    <a:srgbClr val="E8B012"/>
                  </a:solidFill>
                  <a:latin typeface="+mn-lt"/>
                </a:rPr>
                <a:t>Size</a:t>
              </a:r>
              <a:endParaRPr kumimoji="0" lang="en-US" sz="8000" i="0" u="none" strike="noStrike" kern="1200" cap="none" spc="-150" normalizeH="0" baseline="0" noProof="0" dirty="0">
                <a:ln>
                  <a:noFill/>
                </a:ln>
                <a:solidFill>
                  <a:srgbClr val="E8B012"/>
                </a:solidFill>
                <a:effectLst/>
                <a:uLnTx/>
                <a:uFillTx/>
                <a:latin typeface="+mn-lt"/>
                <a:ea typeface="+mj-ea"/>
                <a:cs typeface="+mj-cs"/>
              </a:endParaRPr>
            </a:p>
          </p:txBody>
        </p:sp>
      </p:grpSp>
    </p:spTree>
    <p:extLst>
      <p:ext uri="{BB962C8B-B14F-4D97-AF65-F5344CB8AC3E}">
        <p14:creationId xmlns:p14="http://schemas.microsoft.com/office/powerpoint/2010/main" val="416292217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4000" dirty="0">
                <a:solidFill>
                  <a:sysClr val="window" lastClr="FFFFFF"/>
                </a:solidFill>
                <a:latin typeface="Rockwell"/>
              </a:rPr>
              <a:t>Shapes Format</a:t>
            </a:r>
          </a:p>
          <a:p>
            <a:pPr lvl="0" algn="ctr">
              <a:defRPr/>
            </a:pPr>
            <a:r>
              <a:rPr lang="en-US" sz="4000" dirty="0">
                <a:solidFill>
                  <a:sysClr val="window" lastClr="FFFFFF"/>
                </a:solidFill>
                <a:latin typeface="Rockwell"/>
              </a:rPr>
              <a:t>Group</a:t>
            </a: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97</a:t>
            </a:fld>
            <a:endParaRPr lang="en-US" sz="1600" dirty="0"/>
          </a:p>
        </p:txBody>
      </p:sp>
      <p:grpSp>
        <p:nvGrpSpPr>
          <p:cNvPr id="2" name="Group 1">
            <a:extLst>
              <a:ext uri="{FF2B5EF4-FFF2-40B4-BE49-F238E27FC236}">
                <a16:creationId xmlns:a16="http://schemas.microsoft.com/office/drawing/2014/main" id="{ECA87B79-B07E-4A91-9B62-9F4139B00D79}"/>
              </a:ext>
            </a:extLst>
          </p:cNvPr>
          <p:cNvGrpSpPr/>
          <p:nvPr/>
        </p:nvGrpSpPr>
        <p:grpSpPr>
          <a:xfrm>
            <a:off x="290407" y="1935302"/>
            <a:ext cx="5805592" cy="3980333"/>
            <a:chOff x="290407" y="1922946"/>
            <a:chExt cx="5805594" cy="2394926"/>
          </a:xfrm>
        </p:grpSpPr>
        <p:sp>
          <p:nvSpPr>
            <p:cNvPr id="44" name="Title 1">
              <a:extLst>
                <a:ext uri="{FF2B5EF4-FFF2-40B4-BE49-F238E27FC236}">
                  <a16:creationId xmlns:a16="http://schemas.microsoft.com/office/drawing/2014/main" id="{35ED6FFE-66CE-450C-BAD1-11D8EDE11B21}"/>
                </a:ext>
              </a:extLst>
            </p:cNvPr>
            <p:cNvSpPr txBox="1">
              <a:spLocks/>
            </p:cNvSpPr>
            <p:nvPr/>
          </p:nvSpPr>
          <p:spPr>
            <a:xfrm>
              <a:off x="290407" y="1922946"/>
              <a:ext cx="5805594" cy="792032"/>
            </a:xfrm>
            <a:prstGeom prst="rect">
              <a:avLst/>
            </a:prstGeom>
            <a:solidFill>
              <a:schemeClr val="tx1">
                <a:lumMod val="75000"/>
                <a:lumOff val="2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defRPr/>
              </a:pPr>
              <a:r>
                <a:rPr lang="en-US" sz="6600" dirty="0">
                  <a:solidFill>
                    <a:srgbClr val="E8B012"/>
                  </a:solidFill>
                </a:rPr>
                <a:t>Insert Shapes</a:t>
              </a:r>
              <a:endParaRPr kumimoji="0" lang="en-US" sz="6600" i="0" u="none" strike="noStrike" kern="1200" cap="none" spc="-150" normalizeH="0" baseline="0" noProof="0" dirty="0">
                <a:ln>
                  <a:noFill/>
                </a:ln>
                <a:solidFill>
                  <a:srgbClr val="E8B012"/>
                </a:solidFill>
                <a:effectLst/>
                <a:uLnTx/>
                <a:uFillTx/>
                <a:latin typeface="+mn-lt"/>
                <a:ea typeface="+mj-ea"/>
                <a:cs typeface="+mj-cs"/>
              </a:endParaRPr>
            </a:p>
          </p:txBody>
        </p:sp>
        <p:sp>
          <p:nvSpPr>
            <p:cNvPr id="45" name="Title 1">
              <a:extLst>
                <a:ext uri="{FF2B5EF4-FFF2-40B4-BE49-F238E27FC236}">
                  <a16:creationId xmlns:a16="http://schemas.microsoft.com/office/drawing/2014/main" id="{43FBE943-8106-471B-99D3-BB50B7E342D4}"/>
                </a:ext>
              </a:extLst>
            </p:cNvPr>
            <p:cNvSpPr txBox="1">
              <a:spLocks/>
            </p:cNvSpPr>
            <p:nvPr/>
          </p:nvSpPr>
          <p:spPr>
            <a:xfrm>
              <a:off x="290407" y="2714268"/>
              <a:ext cx="5805594" cy="792032"/>
            </a:xfrm>
            <a:prstGeom prst="rect">
              <a:avLst/>
            </a:prstGeom>
            <a:solidFill>
              <a:srgbClr val="C00000">
                <a:alpha val="80000"/>
              </a:srgb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lang="en-US" sz="6600" dirty="0">
                  <a:latin typeface="+mn-lt"/>
                </a:rPr>
                <a:t>Shape Style</a:t>
              </a:r>
              <a:endParaRPr kumimoji="0" lang="en-US" sz="6600" i="0" u="none" strike="noStrike" kern="1200" cap="none" spc="-150" normalizeH="0" baseline="0" noProof="0" dirty="0">
                <a:ln>
                  <a:noFill/>
                </a:ln>
                <a:effectLst/>
                <a:uLnTx/>
                <a:uFillTx/>
                <a:latin typeface="+mn-lt"/>
                <a:ea typeface="+mj-ea"/>
                <a:cs typeface="+mj-cs"/>
              </a:endParaRPr>
            </a:p>
          </p:txBody>
        </p:sp>
        <p:sp>
          <p:nvSpPr>
            <p:cNvPr id="46" name="Title 1">
              <a:extLst>
                <a:ext uri="{FF2B5EF4-FFF2-40B4-BE49-F238E27FC236}">
                  <a16:creationId xmlns:a16="http://schemas.microsoft.com/office/drawing/2014/main" id="{CC32E36B-E504-4D4E-81DB-E8A974DE6315}"/>
                </a:ext>
              </a:extLst>
            </p:cNvPr>
            <p:cNvSpPr txBox="1">
              <a:spLocks/>
            </p:cNvSpPr>
            <p:nvPr/>
          </p:nvSpPr>
          <p:spPr>
            <a:xfrm>
              <a:off x="290407" y="3512391"/>
              <a:ext cx="5805594" cy="805481"/>
            </a:xfrm>
            <a:prstGeom prst="rect">
              <a:avLst/>
            </a:prstGeom>
            <a:solidFill>
              <a:schemeClr val="tx1">
                <a:lumMod val="75000"/>
                <a:lumOff val="2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6600" i="0" u="none" strike="noStrike" kern="1200" cap="none" spc="-150" normalizeH="0" baseline="0" noProof="0" dirty="0">
                  <a:ln>
                    <a:noFill/>
                  </a:ln>
                  <a:solidFill>
                    <a:srgbClr val="E8B012"/>
                  </a:solidFill>
                  <a:effectLst/>
                  <a:uLnTx/>
                  <a:uFillTx/>
                  <a:latin typeface="+mn-lt"/>
                  <a:ea typeface="+mj-ea"/>
                  <a:cs typeface="+mj-cs"/>
                </a:rPr>
                <a:t>WordArt Style</a:t>
              </a:r>
            </a:p>
          </p:txBody>
        </p:sp>
      </p:grpSp>
      <p:grpSp>
        <p:nvGrpSpPr>
          <p:cNvPr id="58" name="Group 57">
            <a:extLst>
              <a:ext uri="{FF2B5EF4-FFF2-40B4-BE49-F238E27FC236}">
                <a16:creationId xmlns:a16="http://schemas.microsoft.com/office/drawing/2014/main" id="{E6A946D7-182D-4B1A-AC15-E860603D2093}"/>
              </a:ext>
            </a:extLst>
          </p:cNvPr>
          <p:cNvGrpSpPr/>
          <p:nvPr/>
        </p:nvGrpSpPr>
        <p:grpSpPr>
          <a:xfrm>
            <a:off x="6095999" y="1933960"/>
            <a:ext cx="5805593" cy="3981675"/>
            <a:chOff x="290407" y="2721703"/>
            <a:chExt cx="5805594" cy="2389545"/>
          </a:xfrm>
        </p:grpSpPr>
        <p:sp>
          <p:nvSpPr>
            <p:cNvPr id="60" name="Title 1">
              <a:extLst>
                <a:ext uri="{FF2B5EF4-FFF2-40B4-BE49-F238E27FC236}">
                  <a16:creationId xmlns:a16="http://schemas.microsoft.com/office/drawing/2014/main" id="{84EAE684-E976-4904-B9B9-4E0D418F68BA}"/>
                </a:ext>
              </a:extLst>
            </p:cNvPr>
            <p:cNvSpPr txBox="1">
              <a:spLocks/>
            </p:cNvSpPr>
            <p:nvPr/>
          </p:nvSpPr>
          <p:spPr>
            <a:xfrm>
              <a:off x="290407" y="2721703"/>
              <a:ext cx="5805594" cy="792032"/>
            </a:xfrm>
            <a:prstGeom prst="rect">
              <a:avLst/>
            </a:prstGeom>
            <a:solidFill>
              <a:srgbClr val="C00000">
                <a:alpha val="80000"/>
              </a:srgb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7200" i="0" u="none" strike="noStrike" kern="1200" cap="none" spc="-150" normalizeH="0" baseline="0" noProof="0" dirty="0">
                  <a:ln>
                    <a:noFill/>
                  </a:ln>
                  <a:effectLst/>
                  <a:uLnTx/>
                  <a:uFillTx/>
                  <a:latin typeface="+mn-lt"/>
                  <a:ea typeface="+mj-ea"/>
                  <a:cs typeface="+mj-cs"/>
                </a:rPr>
                <a:t>Text</a:t>
              </a:r>
            </a:p>
          </p:txBody>
        </p:sp>
        <p:sp>
          <p:nvSpPr>
            <p:cNvPr id="61" name="Title 1">
              <a:extLst>
                <a:ext uri="{FF2B5EF4-FFF2-40B4-BE49-F238E27FC236}">
                  <a16:creationId xmlns:a16="http://schemas.microsoft.com/office/drawing/2014/main" id="{AD1B1B5C-843C-4EFE-BE50-D1584DB3AF70}"/>
                </a:ext>
              </a:extLst>
            </p:cNvPr>
            <p:cNvSpPr txBox="1">
              <a:spLocks/>
            </p:cNvSpPr>
            <p:nvPr/>
          </p:nvSpPr>
          <p:spPr>
            <a:xfrm>
              <a:off x="290407" y="3513043"/>
              <a:ext cx="5805594" cy="792032"/>
            </a:xfrm>
            <a:prstGeom prst="rect">
              <a:avLst/>
            </a:prstGeom>
            <a:solidFill>
              <a:schemeClr val="tx1">
                <a:lumMod val="75000"/>
                <a:lumOff val="25000"/>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6600" i="0" u="none" strike="noStrike" kern="1200" cap="none" spc="-150" normalizeH="0" baseline="0" noProof="0" dirty="0">
                  <a:ln>
                    <a:noFill/>
                  </a:ln>
                  <a:solidFill>
                    <a:srgbClr val="E8B012"/>
                  </a:solidFill>
                  <a:effectLst/>
                  <a:uLnTx/>
                  <a:uFillTx/>
                  <a:latin typeface="+mn-lt"/>
                  <a:ea typeface="+mj-ea"/>
                  <a:cs typeface="+mj-cs"/>
                </a:rPr>
                <a:t>Arrange</a:t>
              </a:r>
            </a:p>
          </p:txBody>
        </p:sp>
        <p:sp>
          <p:nvSpPr>
            <p:cNvPr id="62" name="Title 1">
              <a:extLst>
                <a:ext uri="{FF2B5EF4-FFF2-40B4-BE49-F238E27FC236}">
                  <a16:creationId xmlns:a16="http://schemas.microsoft.com/office/drawing/2014/main" id="{7EE70CF5-25CA-4F5D-BEF6-2249C30AB779}"/>
                </a:ext>
              </a:extLst>
            </p:cNvPr>
            <p:cNvSpPr txBox="1">
              <a:spLocks/>
            </p:cNvSpPr>
            <p:nvPr/>
          </p:nvSpPr>
          <p:spPr>
            <a:xfrm>
              <a:off x="290407" y="4297698"/>
              <a:ext cx="5805594" cy="813550"/>
            </a:xfrm>
            <a:prstGeom prst="rect">
              <a:avLst/>
            </a:prstGeom>
            <a:solidFill>
              <a:srgbClr val="C00000">
                <a:alpha val="80000"/>
              </a:srgb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7200" i="0" u="none" strike="noStrike" kern="1200" cap="none" spc="-150" normalizeH="0" baseline="0" noProof="0" dirty="0">
                  <a:ln>
                    <a:noFill/>
                  </a:ln>
                  <a:effectLst/>
                  <a:uLnTx/>
                  <a:uFillTx/>
                  <a:latin typeface="+mn-lt"/>
                  <a:ea typeface="+mj-ea"/>
                  <a:cs typeface="+mj-cs"/>
                </a:rPr>
                <a:t>Size</a:t>
              </a:r>
            </a:p>
          </p:txBody>
        </p:sp>
      </p:grpSp>
    </p:spTree>
    <p:extLst>
      <p:ext uri="{BB962C8B-B14F-4D97-AF65-F5344CB8AC3E}">
        <p14:creationId xmlns:p14="http://schemas.microsoft.com/office/powerpoint/2010/main" val="338505626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432000" tIns="0" rIns="432000" bIns="3200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lgn="ctr">
              <a:lnSpc>
                <a:spcPct val="100000"/>
              </a:lnSpc>
              <a:defRPr/>
            </a:pPr>
            <a:r>
              <a:rPr lang="en-US" sz="3600" dirty="0">
                <a:solidFill>
                  <a:sysClr val="window" lastClr="FFFFFF"/>
                </a:solidFill>
                <a:latin typeface="Rockwell"/>
                <a:ea typeface="+mn-ea"/>
                <a:cs typeface="+mn-cs"/>
              </a:rPr>
              <a:t>Formatting Excel Sheets [2-2]</a:t>
            </a:r>
            <a:endParaRPr lang="en-US" sz="3600" spc="0" dirty="0">
              <a:solidFill>
                <a:sysClr val="window" lastClr="FFFFFF"/>
              </a:solidFill>
              <a:latin typeface="Rockwell"/>
              <a:ea typeface="+mn-ea"/>
              <a:cs typeface="+mn-cs"/>
            </a:endParaRP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98</a:t>
            </a:fld>
            <a:endParaRPr lang="en-US" sz="1600" dirty="0"/>
          </a:p>
        </p:txBody>
      </p:sp>
      <p:grpSp>
        <p:nvGrpSpPr>
          <p:cNvPr id="4" name="Group 3">
            <a:extLst>
              <a:ext uri="{FF2B5EF4-FFF2-40B4-BE49-F238E27FC236}">
                <a16:creationId xmlns:a16="http://schemas.microsoft.com/office/drawing/2014/main" id="{8716373D-41EF-4D45-8366-7529B62462FF}"/>
              </a:ext>
            </a:extLst>
          </p:cNvPr>
          <p:cNvGrpSpPr/>
          <p:nvPr/>
        </p:nvGrpSpPr>
        <p:grpSpPr>
          <a:xfrm>
            <a:off x="2306471" y="1933960"/>
            <a:ext cx="9595124" cy="3981676"/>
            <a:chOff x="1298439" y="1921603"/>
            <a:chExt cx="4797562" cy="3981676"/>
          </a:xfrm>
        </p:grpSpPr>
        <p:grpSp>
          <p:nvGrpSpPr>
            <p:cNvPr id="2" name="Group 1">
              <a:extLst>
                <a:ext uri="{FF2B5EF4-FFF2-40B4-BE49-F238E27FC236}">
                  <a16:creationId xmlns:a16="http://schemas.microsoft.com/office/drawing/2014/main" id="{ECA87B79-B07E-4A91-9B62-9F4139B00D79}"/>
                </a:ext>
              </a:extLst>
            </p:cNvPr>
            <p:cNvGrpSpPr/>
            <p:nvPr/>
          </p:nvGrpSpPr>
          <p:grpSpPr>
            <a:xfrm>
              <a:off x="1298439" y="1922946"/>
              <a:ext cx="518611" cy="3980333"/>
              <a:chOff x="2284085" y="1922946"/>
              <a:chExt cx="1025704" cy="3980333"/>
            </a:xfrm>
          </p:grpSpPr>
          <p:sp>
            <p:nvSpPr>
              <p:cNvPr id="44" name="Title 1">
                <a:extLst>
                  <a:ext uri="{FF2B5EF4-FFF2-40B4-BE49-F238E27FC236}">
                    <a16:creationId xmlns:a16="http://schemas.microsoft.com/office/drawing/2014/main" id="{35ED6FFE-66CE-450C-BAD1-11D8EDE11B21}"/>
                  </a:ext>
                </a:extLst>
              </p:cNvPr>
              <p:cNvSpPr txBox="1">
                <a:spLocks/>
              </p:cNvSpPr>
              <p:nvPr/>
            </p:nvSpPr>
            <p:spPr>
              <a:xfrm>
                <a:off x="2284085" y="1922946"/>
                <a:ext cx="1025704" cy="792032"/>
              </a:xfrm>
              <a:prstGeom prst="rect">
                <a:avLst/>
              </a:prstGeom>
              <a:solidFill>
                <a:schemeClr val="tx1">
                  <a:lumMod val="75000"/>
                  <a:lumOff val="25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kumimoji="0" lang="en-US" sz="2800" i="0" u="none" strike="noStrike" kern="1200" cap="none" spc="-150" normalizeH="0" baseline="0" noProof="0" dirty="0">
                    <a:ln>
                      <a:noFill/>
                    </a:ln>
                    <a:solidFill>
                      <a:srgbClr val="E8B012"/>
                    </a:solidFill>
                    <a:effectLst/>
                    <a:uLnTx/>
                    <a:uFillTx/>
                    <a:latin typeface="+mn-lt"/>
                    <a:ea typeface="+mj-ea"/>
                    <a:cs typeface="+mj-cs"/>
                  </a:rPr>
                  <a:t>.xlsx</a:t>
                </a:r>
              </a:p>
            </p:txBody>
          </p:sp>
          <p:sp>
            <p:nvSpPr>
              <p:cNvPr id="45" name="Title 1">
                <a:extLst>
                  <a:ext uri="{FF2B5EF4-FFF2-40B4-BE49-F238E27FC236}">
                    <a16:creationId xmlns:a16="http://schemas.microsoft.com/office/drawing/2014/main" id="{43FBE943-8106-471B-99D3-BB50B7E342D4}"/>
                  </a:ext>
                </a:extLst>
              </p:cNvPr>
              <p:cNvSpPr txBox="1">
                <a:spLocks/>
              </p:cNvSpPr>
              <p:nvPr/>
            </p:nvSpPr>
            <p:spPr>
              <a:xfrm>
                <a:off x="2284085" y="2721703"/>
                <a:ext cx="1025704" cy="792032"/>
              </a:xfrm>
              <a:prstGeom prst="rect">
                <a:avLst/>
              </a:prstGeom>
              <a:solidFill>
                <a:srgbClr val="C00000">
                  <a:alpha val="80000"/>
                </a:srgb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defTabSz="914400" rtl="0" eaLnBrk="1" fontAlgn="auto" latinLnBrk="0" hangingPunct="1">
                  <a:lnSpc>
                    <a:spcPct val="90000"/>
                  </a:lnSpc>
                  <a:spcBef>
                    <a:spcPct val="0"/>
                  </a:spcBef>
                  <a:spcAft>
                    <a:spcPts val="0"/>
                  </a:spcAft>
                  <a:buClrTx/>
                  <a:buSzTx/>
                  <a:tabLst/>
                  <a:defRPr/>
                </a:pPr>
                <a:r>
                  <a:rPr kumimoji="0" lang="en-US" sz="2800" i="0" u="none" strike="noStrike" kern="1200" cap="none" spc="-150" normalizeH="0" baseline="0" noProof="0" dirty="0">
                    <a:ln>
                      <a:noFill/>
                    </a:ln>
                    <a:effectLst/>
                    <a:uLnTx/>
                    <a:uFillTx/>
                    <a:latin typeface="+mn-lt"/>
                    <a:ea typeface="+mj-ea"/>
                    <a:cs typeface="+mj-cs"/>
                  </a:rPr>
                  <a:t>.xlsm </a:t>
                </a:r>
              </a:p>
            </p:txBody>
          </p:sp>
          <p:sp>
            <p:nvSpPr>
              <p:cNvPr id="46" name="Title 1">
                <a:extLst>
                  <a:ext uri="{FF2B5EF4-FFF2-40B4-BE49-F238E27FC236}">
                    <a16:creationId xmlns:a16="http://schemas.microsoft.com/office/drawing/2014/main" id="{CC32E36B-E504-4D4E-81DB-E8A974DE6315}"/>
                  </a:ext>
                </a:extLst>
              </p:cNvPr>
              <p:cNvSpPr txBox="1">
                <a:spLocks/>
              </p:cNvSpPr>
              <p:nvPr/>
            </p:nvSpPr>
            <p:spPr>
              <a:xfrm>
                <a:off x="2284085" y="3512391"/>
                <a:ext cx="1025704" cy="805481"/>
              </a:xfrm>
              <a:prstGeom prst="rect">
                <a:avLst/>
              </a:prstGeom>
              <a:solidFill>
                <a:schemeClr val="tx1">
                  <a:lumMod val="75000"/>
                  <a:lumOff val="25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defTabSz="914400" rtl="0" eaLnBrk="1" fontAlgn="auto" latinLnBrk="0" hangingPunct="1">
                  <a:lnSpc>
                    <a:spcPct val="90000"/>
                  </a:lnSpc>
                  <a:spcBef>
                    <a:spcPct val="0"/>
                  </a:spcBef>
                  <a:spcAft>
                    <a:spcPts val="0"/>
                  </a:spcAft>
                  <a:buClrTx/>
                  <a:buSzTx/>
                  <a:tabLst/>
                  <a:defRPr/>
                </a:pPr>
                <a:r>
                  <a:rPr kumimoji="0" lang="en-US" sz="2800" i="0" u="none" strike="noStrike" kern="1200" cap="none" spc="-150" normalizeH="0" baseline="0" noProof="0" dirty="0">
                    <a:ln>
                      <a:noFill/>
                    </a:ln>
                    <a:solidFill>
                      <a:srgbClr val="E8B012"/>
                    </a:solidFill>
                    <a:effectLst/>
                    <a:uLnTx/>
                    <a:uFillTx/>
                    <a:latin typeface="+mn-lt"/>
                    <a:ea typeface="+mj-ea"/>
                    <a:cs typeface="+mj-cs"/>
                  </a:rPr>
                  <a:t>.xltx</a:t>
                </a:r>
              </a:p>
            </p:txBody>
          </p:sp>
          <p:sp>
            <p:nvSpPr>
              <p:cNvPr id="47" name="Title 1">
                <a:extLst>
                  <a:ext uri="{FF2B5EF4-FFF2-40B4-BE49-F238E27FC236}">
                    <a16:creationId xmlns:a16="http://schemas.microsoft.com/office/drawing/2014/main" id="{BCADF5B7-6EF7-4741-80CE-83CE7A171FC5}"/>
                  </a:ext>
                </a:extLst>
              </p:cNvPr>
              <p:cNvSpPr txBox="1">
                <a:spLocks/>
              </p:cNvSpPr>
              <p:nvPr/>
            </p:nvSpPr>
            <p:spPr>
              <a:xfrm>
                <a:off x="2284085" y="4297698"/>
                <a:ext cx="1025704" cy="813549"/>
              </a:xfrm>
              <a:prstGeom prst="rect">
                <a:avLst/>
              </a:prstGeom>
              <a:solidFill>
                <a:srgbClr val="C00000">
                  <a:alpha val="80000"/>
                </a:srgb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defTabSz="914400" rtl="0" eaLnBrk="1" fontAlgn="auto" latinLnBrk="0" hangingPunct="1">
                  <a:lnSpc>
                    <a:spcPct val="90000"/>
                  </a:lnSpc>
                  <a:spcBef>
                    <a:spcPct val="0"/>
                  </a:spcBef>
                  <a:spcAft>
                    <a:spcPts val="0"/>
                  </a:spcAft>
                  <a:buClrTx/>
                  <a:buSzTx/>
                  <a:tabLst/>
                  <a:defRPr/>
                </a:pPr>
                <a:r>
                  <a:rPr kumimoji="0" lang="en-US" sz="2800" i="0" u="none" strike="noStrike" kern="1200" cap="none" spc="-150" normalizeH="0" baseline="0" noProof="0" dirty="0">
                    <a:ln>
                      <a:noFill/>
                    </a:ln>
                    <a:effectLst/>
                    <a:uLnTx/>
                    <a:uFillTx/>
                    <a:latin typeface="+mn-lt"/>
                    <a:ea typeface="+mj-ea"/>
                    <a:cs typeface="+mj-cs"/>
                  </a:rPr>
                  <a:t>.xls</a:t>
                </a:r>
              </a:p>
            </p:txBody>
          </p:sp>
          <p:sp>
            <p:nvSpPr>
              <p:cNvPr id="48" name="Title 1">
                <a:extLst>
                  <a:ext uri="{FF2B5EF4-FFF2-40B4-BE49-F238E27FC236}">
                    <a16:creationId xmlns:a16="http://schemas.microsoft.com/office/drawing/2014/main" id="{856CC743-43E1-4D0C-9859-56A3025EFD89}"/>
                  </a:ext>
                </a:extLst>
              </p:cNvPr>
              <p:cNvSpPr txBox="1">
                <a:spLocks/>
              </p:cNvSpPr>
              <p:nvPr/>
            </p:nvSpPr>
            <p:spPr>
              <a:xfrm>
                <a:off x="2284085" y="5111247"/>
                <a:ext cx="1025704" cy="792032"/>
              </a:xfrm>
              <a:prstGeom prst="rect">
                <a:avLst/>
              </a:prstGeom>
              <a:solidFill>
                <a:schemeClr val="tx1">
                  <a:lumMod val="75000"/>
                  <a:lumOff val="25000"/>
                  <a:alpha val="80000"/>
                </a:schemeClr>
              </a:solidFill>
            </p:spPr>
            <p:txBody>
              <a:bodyPr vert="horz" lIns="182880" tIns="0" rIns="18288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defTabSz="914400" rtl="0" eaLnBrk="1" fontAlgn="auto" latinLnBrk="0" hangingPunct="1">
                  <a:lnSpc>
                    <a:spcPct val="90000"/>
                  </a:lnSpc>
                  <a:spcBef>
                    <a:spcPct val="0"/>
                  </a:spcBef>
                  <a:spcAft>
                    <a:spcPts val="0"/>
                  </a:spcAft>
                  <a:buClrTx/>
                  <a:buSzTx/>
                  <a:tabLst/>
                  <a:defRPr/>
                </a:pPr>
                <a:r>
                  <a:rPr kumimoji="0" lang="en-US" sz="2800" i="0" u="none" strike="noStrike" kern="1200" cap="none" spc="-150" normalizeH="0" baseline="0" noProof="0" dirty="0">
                    <a:ln>
                      <a:noFill/>
                    </a:ln>
                    <a:solidFill>
                      <a:srgbClr val="E8B012"/>
                    </a:solidFill>
                    <a:effectLst/>
                    <a:uLnTx/>
                    <a:uFillTx/>
                    <a:latin typeface="+mn-lt"/>
                    <a:ea typeface="+mj-ea"/>
                    <a:cs typeface="+mj-cs"/>
                  </a:rPr>
                  <a:t>.xml</a:t>
                </a:r>
              </a:p>
            </p:txBody>
          </p:sp>
        </p:grpSp>
        <p:grpSp>
          <p:nvGrpSpPr>
            <p:cNvPr id="3" name="Group 2">
              <a:extLst>
                <a:ext uri="{FF2B5EF4-FFF2-40B4-BE49-F238E27FC236}">
                  <a16:creationId xmlns:a16="http://schemas.microsoft.com/office/drawing/2014/main" id="{F11297E7-87EE-404B-B4DF-277484B904E8}"/>
                </a:ext>
              </a:extLst>
            </p:cNvPr>
            <p:cNvGrpSpPr/>
            <p:nvPr/>
          </p:nvGrpSpPr>
          <p:grpSpPr>
            <a:xfrm>
              <a:off x="1817052" y="1921603"/>
              <a:ext cx="4278949" cy="3981676"/>
              <a:chOff x="1817052" y="1921603"/>
              <a:chExt cx="4278949" cy="3981676"/>
            </a:xfrm>
          </p:grpSpPr>
          <p:grpSp>
            <p:nvGrpSpPr>
              <p:cNvPr id="58" name="Group 57">
                <a:extLst>
                  <a:ext uri="{FF2B5EF4-FFF2-40B4-BE49-F238E27FC236}">
                    <a16:creationId xmlns:a16="http://schemas.microsoft.com/office/drawing/2014/main" id="{E6A946D7-182D-4B1A-AC15-E860603D2093}"/>
                  </a:ext>
                </a:extLst>
              </p:cNvPr>
              <p:cNvGrpSpPr/>
              <p:nvPr/>
            </p:nvGrpSpPr>
            <p:grpSpPr>
              <a:xfrm>
                <a:off x="1817054" y="1921603"/>
                <a:ext cx="4278947" cy="3181576"/>
                <a:chOff x="-2366863" y="2721703"/>
                <a:chExt cx="8462865" cy="3181576"/>
              </a:xfrm>
            </p:grpSpPr>
            <p:sp>
              <p:nvSpPr>
                <p:cNvPr id="60" name="Title 1">
                  <a:extLst>
                    <a:ext uri="{FF2B5EF4-FFF2-40B4-BE49-F238E27FC236}">
                      <a16:creationId xmlns:a16="http://schemas.microsoft.com/office/drawing/2014/main" id="{84EAE684-E976-4904-B9B9-4E0D418F68BA}"/>
                    </a:ext>
                  </a:extLst>
                </p:cNvPr>
                <p:cNvSpPr txBox="1">
                  <a:spLocks/>
                </p:cNvSpPr>
                <p:nvPr/>
              </p:nvSpPr>
              <p:spPr>
                <a:xfrm>
                  <a:off x="-2366860" y="2721703"/>
                  <a:ext cx="8462862" cy="792032"/>
                </a:xfrm>
                <a:prstGeom prst="rect">
                  <a:avLst/>
                </a:prstGeom>
                <a:solidFill>
                  <a:srgbClr val="C00000">
                    <a:alpha val="80000"/>
                  </a:srgb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000" dirty="0">
                      <a:latin typeface="+mn-lt"/>
                    </a:rPr>
                    <a:t>The default XML-based file format for Excel 2010 and Excel 2007. Cannot store Microsoft Visual Basic for Applications (VBA) macro code or Microsoft Office Excel 4.0 macro sheets (.xlm).</a:t>
                  </a:r>
                  <a:r>
                    <a:rPr kumimoji="0" lang="en-US" sz="2000" i="0" u="none" strike="noStrike" kern="1200" cap="none" spc="-150" normalizeH="0" baseline="0" noProof="0" dirty="0">
                      <a:ln>
                        <a:noFill/>
                      </a:ln>
                      <a:effectLst/>
                      <a:uLnTx/>
                      <a:uFillTx/>
                      <a:latin typeface="+mn-lt"/>
                      <a:ea typeface="+mj-ea"/>
                      <a:cs typeface="+mj-cs"/>
                    </a:rPr>
                    <a:t> Models</a:t>
                  </a:r>
                </a:p>
              </p:txBody>
            </p:sp>
            <p:sp>
              <p:nvSpPr>
                <p:cNvPr id="61" name="Title 1">
                  <a:extLst>
                    <a:ext uri="{FF2B5EF4-FFF2-40B4-BE49-F238E27FC236}">
                      <a16:creationId xmlns:a16="http://schemas.microsoft.com/office/drawing/2014/main" id="{AD1B1B5C-843C-4EFE-BE50-D1584DB3AF70}"/>
                    </a:ext>
                  </a:extLst>
                </p:cNvPr>
                <p:cNvSpPr txBox="1">
                  <a:spLocks/>
                </p:cNvSpPr>
                <p:nvPr/>
              </p:nvSpPr>
              <p:spPr>
                <a:xfrm>
                  <a:off x="-2366861" y="3520459"/>
                  <a:ext cx="8462862" cy="792032"/>
                </a:xfrm>
                <a:prstGeom prst="rect">
                  <a:avLst/>
                </a:prstGeom>
                <a:solidFill>
                  <a:schemeClr val="tx1">
                    <a:lumMod val="75000"/>
                    <a:lumOff val="25000"/>
                    <a:alpha val="80000"/>
                  </a:scheme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000" dirty="0">
                      <a:solidFill>
                        <a:srgbClr val="E8B012"/>
                      </a:solidFill>
                      <a:latin typeface="+mn-lt"/>
                    </a:rPr>
                    <a:t>The XML-based and macro-enabled file format for Excel 2016, Excel 2013, Excel 2010, and Excel 2007. Stores VBA macro code or Excel 4.0 macro sheets (.xlm)</a:t>
                  </a:r>
                  <a:endParaRPr kumimoji="0" lang="en-US" sz="2000" i="0" u="none" strike="noStrike" kern="1200" cap="none" spc="-150" normalizeH="0" baseline="0" noProof="0" dirty="0">
                    <a:ln>
                      <a:noFill/>
                    </a:ln>
                    <a:solidFill>
                      <a:srgbClr val="E8B012"/>
                    </a:solidFill>
                    <a:effectLst/>
                    <a:uLnTx/>
                    <a:uFillTx/>
                    <a:latin typeface="+mn-lt"/>
                    <a:ea typeface="+mj-ea"/>
                    <a:cs typeface="+mj-cs"/>
                  </a:endParaRPr>
                </a:p>
              </p:txBody>
            </p:sp>
            <p:sp>
              <p:nvSpPr>
                <p:cNvPr id="62" name="Title 1">
                  <a:extLst>
                    <a:ext uri="{FF2B5EF4-FFF2-40B4-BE49-F238E27FC236}">
                      <a16:creationId xmlns:a16="http://schemas.microsoft.com/office/drawing/2014/main" id="{7EE70CF5-25CA-4F5D-BEF6-2249C30AB779}"/>
                    </a:ext>
                  </a:extLst>
                </p:cNvPr>
                <p:cNvSpPr txBox="1">
                  <a:spLocks/>
                </p:cNvSpPr>
                <p:nvPr/>
              </p:nvSpPr>
              <p:spPr>
                <a:xfrm>
                  <a:off x="-2366863" y="4297698"/>
                  <a:ext cx="8462863" cy="813550"/>
                </a:xfrm>
                <a:prstGeom prst="rect">
                  <a:avLst/>
                </a:prstGeom>
                <a:solidFill>
                  <a:srgbClr val="C00000">
                    <a:alpha val="80000"/>
                  </a:srgb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000" dirty="0">
                      <a:latin typeface="+mn-lt"/>
                    </a:rPr>
                    <a:t>The default file format for an Excel template for Excel 2010 and Excel 2007. Cannot store VBA macro code or Excel 4.0 macro sheets (.xlm).</a:t>
                  </a:r>
                  <a:endParaRPr kumimoji="0" lang="en-US" sz="2000" i="0" u="none" strike="noStrike" kern="1200" cap="none" spc="-150" normalizeH="0" baseline="0" noProof="0" dirty="0">
                    <a:ln>
                      <a:noFill/>
                    </a:ln>
                    <a:effectLst/>
                    <a:uLnTx/>
                    <a:uFillTx/>
                    <a:latin typeface="+mn-lt"/>
                    <a:ea typeface="+mj-ea"/>
                    <a:cs typeface="+mj-cs"/>
                  </a:endParaRPr>
                </a:p>
              </p:txBody>
            </p:sp>
            <p:sp>
              <p:nvSpPr>
                <p:cNvPr id="63" name="Title 1">
                  <a:extLst>
                    <a:ext uri="{FF2B5EF4-FFF2-40B4-BE49-F238E27FC236}">
                      <a16:creationId xmlns:a16="http://schemas.microsoft.com/office/drawing/2014/main" id="{E6C6C67A-B97B-4B7A-9847-0194875D893C}"/>
                    </a:ext>
                  </a:extLst>
                </p:cNvPr>
                <p:cNvSpPr txBox="1">
                  <a:spLocks/>
                </p:cNvSpPr>
                <p:nvPr/>
              </p:nvSpPr>
              <p:spPr>
                <a:xfrm>
                  <a:off x="-2366861" y="5111247"/>
                  <a:ext cx="8462862" cy="792032"/>
                </a:xfrm>
                <a:prstGeom prst="rect">
                  <a:avLst/>
                </a:prstGeom>
                <a:solidFill>
                  <a:schemeClr val="tx1">
                    <a:lumMod val="75000"/>
                    <a:lumOff val="25000"/>
                    <a:alpha val="80000"/>
                  </a:scheme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400" dirty="0">
                      <a:solidFill>
                        <a:srgbClr val="E8B012"/>
                      </a:solidFill>
                      <a:latin typeface="+mn-lt"/>
                    </a:rPr>
                    <a:t>The Excel 97 - Excel 2003 Binary file format (BIFF8)</a:t>
                  </a:r>
                  <a:endParaRPr kumimoji="0" lang="en-US" sz="2400" i="0" u="none" strike="noStrike" kern="1200" cap="none" spc="-150" normalizeH="0" baseline="0" noProof="0" dirty="0">
                    <a:ln>
                      <a:noFill/>
                    </a:ln>
                    <a:solidFill>
                      <a:srgbClr val="E8B012"/>
                    </a:solidFill>
                    <a:effectLst/>
                    <a:uLnTx/>
                    <a:uFillTx/>
                    <a:latin typeface="+mn-lt"/>
                    <a:ea typeface="+mj-ea"/>
                    <a:cs typeface="+mj-cs"/>
                  </a:endParaRPr>
                </a:p>
              </p:txBody>
            </p:sp>
          </p:grpSp>
          <p:sp>
            <p:nvSpPr>
              <p:cNvPr id="64" name="Title 1">
                <a:extLst>
                  <a:ext uri="{FF2B5EF4-FFF2-40B4-BE49-F238E27FC236}">
                    <a16:creationId xmlns:a16="http://schemas.microsoft.com/office/drawing/2014/main" id="{AD76CB6D-5B54-4F1C-A342-38EC6FD8858D}"/>
                  </a:ext>
                </a:extLst>
              </p:cNvPr>
              <p:cNvSpPr txBox="1">
                <a:spLocks/>
              </p:cNvSpPr>
              <p:nvPr/>
            </p:nvSpPr>
            <p:spPr>
              <a:xfrm>
                <a:off x="1817052" y="5103179"/>
                <a:ext cx="4278947" cy="800100"/>
              </a:xfrm>
              <a:prstGeom prst="rect">
                <a:avLst/>
              </a:prstGeom>
              <a:solidFill>
                <a:srgbClr val="C00000">
                  <a:alpha val="80000"/>
                </a:srgb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800" dirty="0">
                    <a:latin typeface="+mn-lt"/>
                  </a:rPr>
                  <a:t>XML Data format</a:t>
                </a:r>
                <a:endParaRPr kumimoji="0" lang="en-US" sz="2800" i="0" u="none" strike="noStrike" kern="1200" cap="none" spc="-150" normalizeH="0" baseline="0" noProof="0" dirty="0">
                  <a:ln>
                    <a:noFill/>
                  </a:ln>
                  <a:effectLst/>
                  <a:uLnTx/>
                  <a:uFillTx/>
                  <a:latin typeface="+mn-lt"/>
                  <a:ea typeface="+mj-ea"/>
                  <a:cs typeface="+mj-cs"/>
                </a:endParaRPr>
              </a:p>
            </p:txBody>
          </p:sp>
        </p:grpSp>
      </p:grpSp>
      <p:sp>
        <p:nvSpPr>
          <p:cNvPr id="49" name="Title 1">
            <a:extLst>
              <a:ext uri="{FF2B5EF4-FFF2-40B4-BE49-F238E27FC236}">
                <a16:creationId xmlns:a16="http://schemas.microsoft.com/office/drawing/2014/main" id="{5128753F-5B7B-4AE2-98FB-99B28C2F2937}"/>
              </a:ext>
            </a:extLst>
          </p:cNvPr>
          <p:cNvSpPr txBox="1">
            <a:spLocks/>
          </p:cNvSpPr>
          <p:nvPr/>
        </p:nvSpPr>
        <p:spPr>
          <a:xfrm>
            <a:off x="696019" y="1934159"/>
            <a:ext cx="1610446" cy="792032"/>
          </a:xfrm>
          <a:prstGeom prst="rect">
            <a:avLst/>
          </a:prstGeom>
          <a:solidFill>
            <a:srgbClr val="C00000">
              <a:alpha val="80000"/>
            </a:srgb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1800" dirty="0"/>
              <a:t>Excel Workbook</a:t>
            </a:r>
            <a:endParaRPr kumimoji="0" lang="en-US" sz="1000" i="0" u="none" strike="noStrike" kern="1200" cap="none" spc="-150" normalizeH="0" baseline="0" noProof="0" dirty="0">
              <a:ln>
                <a:noFill/>
              </a:ln>
              <a:effectLst/>
              <a:uLnTx/>
              <a:uFillTx/>
              <a:latin typeface="+mn-lt"/>
              <a:ea typeface="+mj-ea"/>
              <a:cs typeface="+mj-cs"/>
            </a:endParaRPr>
          </a:p>
        </p:txBody>
      </p:sp>
      <p:sp>
        <p:nvSpPr>
          <p:cNvPr id="50" name="Title 1">
            <a:extLst>
              <a:ext uri="{FF2B5EF4-FFF2-40B4-BE49-F238E27FC236}">
                <a16:creationId xmlns:a16="http://schemas.microsoft.com/office/drawing/2014/main" id="{C06FDF01-D5AB-4B93-AC88-588C73467C44}"/>
              </a:ext>
            </a:extLst>
          </p:cNvPr>
          <p:cNvSpPr txBox="1">
            <a:spLocks/>
          </p:cNvSpPr>
          <p:nvPr/>
        </p:nvSpPr>
        <p:spPr>
          <a:xfrm>
            <a:off x="696018" y="2732915"/>
            <a:ext cx="1610446" cy="792032"/>
          </a:xfrm>
          <a:prstGeom prst="rect">
            <a:avLst/>
          </a:prstGeom>
          <a:solidFill>
            <a:schemeClr val="tx1">
              <a:lumMod val="75000"/>
              <a:lumOff val="25000"/>
              <a:alpha val="80000"/>
            </a:scheme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1400" dirty="0">
                <a:solidFill>
                  <a:srgbClr val="E8B012"/>
                </a:solidFill>
                <a:latin typeface="+mn-lt"/>
              </a:rPr>
              <a:t>Excel Macro-Enabled Workbook (code)</a:t>
            </a:r>
            <a:endParaRPr kumimoji="0" lang="en-US" sz="1400" i="0" u="none" strike="noStrike" kern="1200" cap="none" spc="-150" normalizeH="0" baseline="0" noProof="0" dirty="0">
              <a:ln>
                <a:noFill/>
              </a:ln>
              <a:solidFill>
                <a:srgbClr val="E8B012"/>
              </a:solidFill>
              <a:effectLst/>
              <a:uLnTx/>
              <a:uFillTx/>
              <a:latin typeface="+mn-lt"/>
              <a:ea typeface="+mj-ea"/>
              <a:cs typeface="+mj-cs"/>
            </a:endParaRPr>
          </a:p>
        </p:txBody>
      </p:sp>
      <p:sp>
        <p:nvSpPr>
          <p:cNvPr id="51" name="Title 1">
            <a:extLst>
              <a:ext uri="{FF2B5EF4-FFF2-40B4-BE49-F238E27FC236}">
                <a16:creationId xmlns:a16="http://schemas.microsoft.com/office/drawing/2014/main" id="{260805D0-9236-4B5C-9AB8-C842A5EC9463}"/>
              </a:ext>
            </a:extLst>
          </p:cNvPr>
          <p:cNvSpPr txBox="1">
            <a:spLocks/>
          </p:cNvSpPr>
          <p:nvPr/>
        </p:nvSpPr>
        <p:spPr>
          <a:xfrm>
            <a:off x="696015" y="3510154"/>
            <a:ext cx="1610446" cy="813550"/>
          </a:xfrm>
          <a:prstGeom prst="rect">
            <a:avLst/>
          </a:prstGeom>
          <a:solidFill>
            <a:srgbClr val="C00000">
              <a:alpha val="80000"/>
            </a:srgbClr>
          </a:solidFill>
        </p:spPr>
        <p:txBody>
          <a:bodyPr vert="horz" lIns="182880" tIns="0" rIns="91440" bIns="2743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2000" dirty="0">
                <a:latin typeface="+mn-lt"/>
              </a:rPr>
              <a:t>Template</a:t>
            </a:r>
            <a:endParaRPr kumimoji="0" lang="en-US" sz="2000" i="0" u="none" strike="noStrike" kern="1200" cap="none" spc="-150" normalizeH="0" baseline="0" noProof="0" dirty="0">
              <a:ln>
                <a:noFill/>
              </a:ln>
              <a:effectLst/>
              <a:uLnTx/>
              <a:uFillTx/>
              <a:latin typeface="+mn-lt"/>
              <a:ea typeface="+mj-ea"/>
              <a:cs typeface="+mj-cs"/>
            </a:endParaRPr>
          </a:p>
        </p:txBody>
      </p:sp>
      <p:sp>
        <p:nvSpPr>
          <p:cNvPr id="52" name="Title 1">
            <a:extLst>
              <a:ext uri="{FF2B5EF4-FFF2-40B4-BE49-F238E27FC236}">
                <a16:creationId xmlns:a16="http://schemas.microsoft.com/office/drawing/2014/main" id="{D79143BD-B1B2-42DF-8530-E62F1324D31B}"/>
              </a:ext>
            </a:extLst>
          </p:cNvPr>
          <p:cNvSpPr txBox="1">
            <a:spLocks/>
          </p:cNvSpPr>
          <p:nvPr/>
        </p:nvSpPr>
        <p:spPr>
          <a:xfrm>
            <a:off x="696018" y="4323703"/>
            <a:ext cx="1610446" cy="792032"/>
          </a:xfrm>
          <a:prstGeom prst="rect">
            <a:avLst/>
          </a:prstGeom>
          <a:solidFill>
            <a:schemeClr val="tx1">
              <a:lumMod val="75000"/>
              <a:lumOff val="25000"/>
              <a:alpha val="80000"/>
            </a:schemeClr>
          </a:solidFill>
        </p:spPr>
        <p:txBody>
          <a:bodyPr vert="horz" lIns="182880" tIns="0" rIns="9144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1500" dirty="0">
                <a:solidFill>
                  <a:srgbClr val="E8B012"/>
                </a:solidFill>
                <a:latin typeface="+mn-lt"/>
              </a:rPr>
              <a:t>Excel 97- Excel 2003 Workbook</a:t>
            </a:r>
            <a:endParaRPr kumimoji="0" lang="en-US" sz="1500" i="0" u="none" strike="noStrike" kern="1200" cap="none" spc="-150" normalizeH="0" baseline="0" noProof="0" dirty="0">
              <a:ln>
                <a:noFill/>
              </a:ln>
              <a:solidFill>
                <a:srgbClr val="E8B012"/>
              </a:solidFill>
              <a:effectLst/>
              <a:uLnTx/>
              <a:uFillTx/>
              <a:latin typeface="+mn-lt"/>
              <a:ea typeface="+mj-ea"/>
              <a:cs typeface="+mj-cs"/>
            </a:endParaRPr>
          </a:p>
        </p:txBody>
      </p:sp>
      <p:sp>
        <p:nvSpPr>
          <p:cNvPr id="53" name="Title 1">
            <a:extLst>
              <a:ext uri="{FF2B5EF4-FFF2-40B4-BE49-F238E27FC236}">
                <a16:creationId xmlns:a16="http://schemas.microsoft.com/office/drawing/2014/main" id="{1664C9A8-B966-4719-9446-FC0C20142602}"/>
              </a:ext>
            </a:extLst>
          </p:cNvPr>
          <p:cNvSpPr txBox="1">
            <a:spLocks/>
          </p:cNvSpPr>
          <p:nvPr/>
        </p:nvSpPr>
        <p:spPr>
          <a:xfrm>
            <a:off x="696011" y="5115735"/>
            <a:ext cx="1610446" cy="800100"/>
          </a:xfrm>
          <a:prstGeom prst="rect">
            <a:avLst/>
          </a:prstGeom>
          <a:solidFill>
            <a:srgbClr val="C00000">
              <a:alpha val="80000"/>
            </a:srgbClr>
          </a:solidFill>
        </p:spPr>
        <p:txBody>
          <a:bodyPr vert="horz" lIns="182880" tIns="0" rIns="91440" bIns="27432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lvl="0">
              <a:defRPr/>
            </a:pPr>
            <a:r>
              <a:rPr lang="en-US" sz="1800" dirty="0">
                <a:latin typeface="+mn-lt"/>
              </a:rPr>
              <a:t>XML Data</a:t>
            </a:r>
            <a:endParaRPr kumimoji="0" lang="en-US" sz="1800" i="0" u="none" strike="noStrike" kern="1200" cap="none" spc="-150" normalizeH="0" baseline="0" noProof="0" dirty="0">
              <a:ln>
                <a:noFill/>
              </a:ln>
              <a:effectLst/>
              <a:uLnTx/>
              <a:uFillTx/>
              <a:latin typeface="+mn-lt"/>
              <a:ea typeface="+mj-ea"/>
              <a:cs typeface="+mj-cs"/>
            </a:endParaRPr>
          </a:p>
        </p:txBody>
      </p:sp>
    </p:spTree>
    <p:extLst>
      <p:ext uri="{BB962C8B-B14F-4D97-AF65-F5344CB8AC3E}">
        <p14:creationId xmlns:p14="http://schemas.microsoft.com/office/powerpoint/2010/main" val="396246318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Title 5">
            <a:extLst>
              <a:ext uri="{FF2B5EF4-FFF2-40B4-BE49-F238E27FC236}">
                <a16:creationId xmlns:a16="http://schemas.microsoft.com/office/drawing/2014/main" id="{E9BFDD82-4078-48D7-AA3A-772F7442699A}"/>
              </a:ext>
            </a:extLst>
          </p:cNvPr>
          <p:cNvSpPr txBox="1">
            <a:spLocks/>
          </p:cNvSpPr>
          <p:nvPr/>
        </p:nvSpPr>
        <p:spPr>
          <a:xfrm>
            <a:off x="0" y="1"/>
            <a:ext cx="4203700" cy="1525736"/>
          </a:xfrm>
          <a:prstGeom prst="rect">
            <a:avLst/>
          </a:prstGeom>
          <a:solidFill>
            <a:sysClr val="windowText" lastClr="000000">
              <a:alpha val="80000"/>
            </a:sysClr>
          </a:solidFill>
        </p:spPr>
        <p:txBody>
          <a:bodyPr vert="horz" lIns="432000" tIns="0" rIns="432000" bIns="36576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0" marR="0" lvl="0" indent="0" algn="ctr" defTabSz="914400" rtl="0" eaLnBrk="1" fontAlgn="auto" latinLnBrk="0" hangingPunct="1">
              <a:lnSpc>
                <a:spcPct val="125000"/>
              </a:lnSpc>
              <a:spcBef>
                <a:spcPct val="0"/>
              </a:spcBef>
              <a:spcAft>
                <a:spcPts val="0"/>
              </a:spcAft>
              <a:buClrTx/>
              <a:buSzTx/>
              <a:buFontTx/>
              <a:buNone/>
              <a:tabLst/>
              <a:defRPr/>
            </a:pPr>
            <a:r>
              <a:rPr kumimoji="0" lang="en-US" sz="4500" b="0" i="0" u="none" strike="noStrike" kern="1200" cap="none" spc="-150" normalizeH="0" baseline="0" noProof="0" dirty="0">
                <a:ln>
                  <a:noFill/>
                </a:ln>
                <a:solidFill>
                  <a:sysClr val="window" lastClr="FFFFFF"/>
                </a:solidFill>
                <a:effectLst/>
                <a:uLnTx/>
                <a:uFillTx/>
                <a:latin typeface="Rockwell"/>
                <a:ea typeface="+mj-ea"/>
                <a:cs typeface="+mj-cs"/>
              </a:rPr>
              <a:t>Data Analysis</a:t>
            </a:r>
            <a:endParaRPr lang="en-US" sz="4500" dirty="0">
              <a:solidFill>
                <a:sysClr val="window" lastClr="FFFFFF"/>
              </a:solidFill>
              <a:latin typeface="Rockwell"/>
            </a:endParaRPr>
          </a:p>
        </p:txBody>
      </p:sp>
      <p:grpSp>
        <p:nvGrpSpPr>
          <p:cNvPr id="25" name="Group 24">
            <a:extLst>
              <a:ext uri="{FF2B5EF4-FFF2-40B4-BE49-F238E27FC236}">
                <a16:creationId xmlns:a16="http://schemas.microsoft.com/office/drawing/2014/main" id="{D927BC84-92E6-4F9E-BB63-15CA4C0CF8F7}"/>
              </a:ext>
              <a:ext uri="{C183D7F6-B498-43B3-948B-1728B52AA6E4}">
                <adec:decorative xmlns:adec="http://schemas.microsoft.com/office/drawing/2017/decorative" val="1"/>
              </a:ext>
            </a:extLst>
          </p:cNvPr>
          <p:cNvGrpSpPr/>
          <p:nvPr/>
        </p:nvGrpSpPr>
        <p:grpSpPr>
          <a:xfrm>
            <a:off x="10515601" y="197023"/>
            <a:ext cx="1477724" cy="1337864"/>
            <a:chOff x="9862160" y="831132"/>
            <a:chExt cx="1850209" cy="1915995"/>
          </a:xfrm>
          <a:noFill/>
        </p:grpSpPr>
        <p:sp>
          <p:nvSpPr>
            <p:cNvPr id="26" name="Freeform: Shape 25" title="triangles">
              <a:extLst>
                <a:ext uri="{FF2B5EF4-FFF2-40B4-BE49-F238E27FC236}">
                  <a16:creationId xmlns:a16="http://schemas.microsoft.com/office/drawing/2014/main" id="{064D9494-C745-415A-A704-FF28415281B6}"/>
                </a:ext>
              </a:extLst>
            </p:cNvPr>
            <p:cNvSpPr/>
            <p:nvPr/>
          </p:nvSpPr>
          <p:spPr>
            <a:xfrm rot="19260823">
              <a:off x="9984083" y="1150976"/>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title="triangles">
              <a:extLst>
                <a:ext uri="{FF2B5EF4-FFF2-40B4-BE49-F238E27FC236}">
                  <a16:creationId xmlns:a16="http://schemas.microsoft.com/office/drawing/2014/main" id="{3C0B4982-EABA-4BD9-A332-4CAE6AD00C6A}"/>
                </a:ext>
              </a:extLst>
            </p:cNvPr>
            <p:cNvSpPr/>
            <p:nvPr/>
          </p:nvSpPr>
          <p:spPr>
            <a:xfrm rot="20377627">
              <a:off x="10445799" y="1461330"/>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title="triangles">
              <a:extLst>
                <a:ext uri="{FF2B5EF4-FFF2-40B4-BE49-F238E27FC236}">
                  <a16:creationId xmlns:a16="http://schemas.microsoft.com/office/drawing/2014/main" id="{CBC466AB-86EB-4823-9B8D-5736D89A3D24}"/>
                </a:ext>
              </a:extLst>
            </p:cNvPr>
            <p:cNvSpPr/>
            <p:nvPr/>
          </p:nvSpPr>
          <p:spPr>
            <a:xfrm rot="19260823">
              <a:off x="10485025" y="1232684"/>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title="triangles">
              <a:extLst>
                <a:ext uri="{FF2B5EF4-FFF2-40B4-BE49-F238E27FC236}">
                  <a16:creationId xmlns:a16="http://schemas.microsoft.com/office/drawing/2014/main" id="{A6F9041A-BE36-4423-8FFB-03332822F841}"/>
                </a:ext>
              </a:extLst>
            </p:cNvPr>
            <p:cNvSpPr/>
            <p:nvPr/>
          </p:nvSpPr>
          <p:spPr>
            <a:xfrm rot="19810388">
              <a:off x="10832584" y="139371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title="triangles">
              <a:extLst>
                <a:ext uri="{FF2B5EF4-FFF2-40B4-BE49-F238E27FC236}">
                  <a16:creationId xmlns:a16="http://schemas.microsoft.com/office/drawing/2014/main" id="{763FBAFE-1108-4DD0-A91B-26431A428F13}"/>
                </a:ext>
              </a:extLst>
            </p:cNvPr>
            <p:cNvSpPr/>
            <p:nvPr/>
          </p:nvSpPr>
          <p:spPr>
            <a:xfrm rot="18277851">
              <a:off x="10920185" y="9941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title="triangles">
              <a:extLst>
                <a:ext uri="{FF2B5EF4-FFF2-40B4-BE49-F238E27FC236}">
                  <a16:creationId xmlns:a16="http://schemas.microsoft.com/office/drawing/2014/main" id="{F118725D-077B-42C8-90E4-7348D999586D}"/>
                </a:ext>
              </a:extLst>
            </p:cNvPr>
            <p:cNvSpPr/>
            <p:nvPr/>
          </p:nvSpPr>
          <p:spPr>
            <a:xfrm rot="20761418">
              <a:off x="11313110" y="1642801"/>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title="triangles">
              <a:extLst>
                <a:ext uri="{FF2B5EF4-FFF2-40B4-BE49-F238E27FC236}">
                  <a16:creationId xmlns:a16="http://schemas.microsoft.com/office/drawing/2014/main" id="{3D7B4C36-EC76-4027-BB85-45E4097E141B}"/>
                </a:ext>
              </a:extLst>
            </p:cNvPr>
            <p:cNvSpPr/>
            <p:nvPr/>
          </p:nvSpPr>
          <p:spPr>
            <a:xfrm rot="17315293">
              <a:off x="11523906" y="859664"/>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title="triangles">
              <a:extLst>
                <a:ext uri="{FF2B5EF4-FFF2-40B4-BE49-F238E27FC236}">
                  <a16:creationId xmlns:a16="http://schemas.microsoft.com/office/drawing/2014/main" id="{E1710096-20C8-4129-A2A2-450782E003C0}"/>
                </a:ext>
              </a:extLst>
            </p:cNvPr>
            <p:cNvSpPr/>
            <p:nvPr/>
          </p:nvSpPr>
          <p:spPr>
            <a:xfrm rot="20082236">
              <a:off x="11215766" y="1243239"/>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title="triangles">
              <a:extLst>
                <a:ext uri="{FF2B5EF4-FFF2-40B4-BE49-F238E27FC236}">
                  <a16:creationId xmlns:a16="http://schemas.microsoft.com/office/drawing/2014/main" id="{0144D9FF-5F59-48F7-9D1F-9B1AA814A634}"/>
                </a:ext>
              </a:extLst>
            </p:cNvPr>
            <p:cNvSpPr/>
            <p:nvPr/>
          </p:nvSpPr>
          <p:spPr>
            <a:xfrm rot="19879732">
              <a:off x="11436537" y="1436545"/>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title="triangles">
              <a:extLst>
                <a:ext uri="{FF2B5EF4-FFF2-40B4-BE49-F238E27FC236}">
                  <a16:creationId xmlns:a16="http://schemas.microsoft.com/office/drawing/2014/main" id="{4727E446-DD2F-48FE-9D50-DE97F30EF460}"/>
                </a:ext>
              </a:extLst>
            </p:cNvPr>
            <p:cNvSpPr/>
            <p:nvPr/>
          </p:nvSpPr>
          <p:spPr>
            <a:xfrm rot="328041">
              <a:off x="9862160" y="1513660"/>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title="triangles">
              <a:extLst>
                <a:ext uri="{FF2B5EF4-FFF2-40B4-BE49-F238E27FC236}">
                  <a16:creationId xmlns:a16="http://schemas.microsoft.com/office/drawing/2014/main" id="{9C58D44B-ED85-4B8A-B2F4-531DEF1E0881}"/>
                </a:ext>
              </a:extLst>
            </p:cNvPr>
            <p:cNvSpPr/>
            <p:nvPr/>
          </p:nvSpPr>
          <p:spPr>
            <a:xfrm>
              <a:off x="10639428" y="181466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title="triangles">
              <a:extLst>
                <a:ext uri="{FF2B5EF4-FFF2-40B4-BE49-F238E27FC236}">
                  <a16:creationId xmlns:a16="http://schemas.microsoft.com/office/drawing/2014/main" id="{DDC5337C-1B27-49DE-8E32-87B34193A1C3}"/>
                </a:ext>
              </a:extLst>
            </p:cNvPr>
            <p:cNvSpPr/>
            <p:nvPr/>
          </p:nvSpPr>
          <p:spPr>
            <a:xfrm rot="20761418">
              <a:off x="11280262" y="2096947"/>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title="triangles">
              <a:extLst>
                <a:ext uri="{FF2B5EF4-FFF2-40B4-BE49-F238E27FC236}">
                  <a16:creationId xmlns:a16="http://schemas.microsoft.com/office/drawing/2014/main" id="{78A1E802-4D4F-42F4-9BA6-717BD689EF89}"/>
                </a:ext>
              </a:extLst>
            </p:cNvPr>
            <p:cNvSpPr/>
            <p:nvPr/>
          </p:nvSpPr>
          <p:spPr>
            <a:xfrm rot="1160487">
              <a:off x="10059320" y="2226127"/>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title="triangles">
              <a:extLst>
                <a:ext uri="{FF2B5EF4-FFF2-40B4-BE49-F238E27FC236}">
                  <a16:creationId xmlns:a16="http://schemas.microsoft.com/office/drawing/2014/main" id="{3B15EA7F-79EC-4C23-88AF-B02E3163B39A}"/>
                </a:ext>
              </a:extLst>
            </p:cNvPr>
            <p:cNvSpPr/>
            <p:nvPr/>
          </p:nvSpPr>
          <p:spPr>
            <a:xfrm rot="803026">
              <a:off x="11353765" y="2627540"/>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title="triangles">
            <a:extLst>
              <a:ext uri="{FF2B5EF4-FFF2-40B4-BE49-F238E27FC236}">
                <a16:creationId xmlns:a16="http://schemas.microsoft.com/office/drawing/2014/main" id="{79299E4D-95F0-45C2-81B4-46D77EF7D02C}"/>
              </a:ext>
            </a:extLst>
          </p:cNvPr>
          <p:cNvSpPr/>
          <p:nvPr/>
        </p:nvSpPr>
        <p:spPr>
          <a:xfrm rot="18263543">
            <a:off x="11412932" y="6332731"/>
            <a:ext cx="687854" cy="60326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4F67EBEA-D272-4CBF-888D-1EBCA0CF6248}"/>
              </a:ext>
            </a:extLst>
          </p:cNvPr>
          <p:cNvPicPr>
            <a:picLocks noChangeAspect="1"/>
          </p:cNvPicPr>
          <p:nvPr/>
        </p:nvPicPr>
        <p:blipFill rotWithShape="1">
          <a:blip r:embed="rId2"/>
          <a:srcRect t="-99" b="44099"/>
          <a:stretch/>
        </p:blipFill>
        <p:spPr>
          <a:xfrm>
            <a:off x="290407" y="5689600"/>
            <a:ext cx="1686581" cy="944761"/>
          </a:xfrm>
          <a:prstGeom prst="rect">
            <a:avLst/>
          </a:prstGeom>
        </p:spPr>
      </p:pic>
      <p:sp>
        <p:nvSpPr>
          <p:cNvPr id="42" name="Footer Placeholder 41">
            <a:extLst>
              <a:ext uri="{FF2B5EF4-FFF2-40B4-BE49-F238E27FC236}">
                <a16:creationId xmlns:a16="http://schemas.microsoft.com/office/drawing/2014/main" id="{CE35A88D-83D2-41EC-AF2D-14D5B4216DA8}"/>
              </a:ext>
            </a:extLst>
          </p:cNvPr>
          <p:cNvSpPr>
            <a:spLocks noGrp="1"/>
          </p:cNvSpPr>
          <p:nvPr>
            <p:ph type="ftr" sz="quarter" idx="11"/>
          </p:nvPr>
        </p:nvSpPr>
        <p:spPr>
          <a:xfrm>
            <a:off x="7349856" y="6457623"/>
            <a:ext cx="4114800" cy="365125"/>
          </a:xfrm>
        </p:spPr>
        <p:txBody>
          <a:bodyPr/>
          <a:lstStyle/>
          <a:p>
            <a:r>
              <a:rPr lang="en-US" sz="2000" dirty="0">
                <a:solidFill>
                  <a:srgbClr val="C00000"/>
                </a:solidFill>
              </a:rPr>
              <a:t>Prepared by: Sir Muhammad Hamza</a:t>
            </a:r>
          </a:p>
        </p:txBody>
      </p:sp>
      <p:sp>
        <p:nvSpPr>
          <p:cNvPr id="43" name="Slide Number Placeholder 42">
            <a:extLst>
              <a:ext uri="{FF2B5EF4-FFF2-40B4-BE49-F238E27FC236}">
                <a16:creationId xmlns:a16="http://schemas.microsoft.com/office/drawing/2014/main" id="{072DAAEB-5D40-47BC-AB7D-2F72C17ABBD5}"/>
              </a:ext>
            </a:extLst>
          </p:cNvPr>
          <p:cNvSpPr>
            <a:spLocks noGrp="1"/>
          </p:cNvSpPr>
          <p:nvPr>
            <p:ph type="sldNum" sz="quarter" idx="12"/>
          </p:nvPr>
        </p:nvSpPr>
        <p:spPr>
          <a:xfrm>
            <a:off x="11635424" y="6324700"/>
            <a:ext cx="294034" cy="501650"/>
          </a:xfrm>
        </p:spPr>
        <p:txBody>
          <a:bodyPr/>
          <a:lstStyle/>
          <a:p>
            <a:fld id="{4235393F-43BC-4DA1-95C5-42FF02D00EA6}" type="slidenum">
              <a:rPr lang="en-US" sz="1600" smtClean="0"/>
              <a:t>99</a:t>
            </a:fld>
            <a:endParaRPr lang="en-US" sz="1600" dirty="0"/>
          </a:p>
        </p:txBody>
      </p:sp>
      <p:sp>
        <p:nvSpPr>
          <p:cNvPr id="53" name="Title 1">
            <a:extLst>
              <a:ext uri="{FF2B5EF4-FFF2-40B4-BE49-F238E27FC236}">
                <a16:creationId xmlns:a16="http://schemas.microsoft.com/office/drawing/2014/main" id="{42120887-D980-4FD5-9CDD-9F1AE75C877D}"/>
              </a:ext>
            </a:extLst>
          </p:cNvPr>
          <p:cNvSpPr txBox="1">
            <a:spLocks/>
          </p:cNvSpPr>
          <p:nvPr/>
        </p:nvSpPr>
        <p:spPr>
          <a:xfrm>
            <a:off x="290406" y="1928870"/>
            <a:ext cx="7603260" cy="3985510"/>
          </a:xfrm>
          <a:prstGeom prst="rect">
            <a:avLst/>
          </a:prstGeom>
          <a:solidFill>
            <a:srgbClr val="C00000">
              <a:alpha val="80000"/>
            </a:srgb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L="342900" indent="-342900">
              <a:buFont typeface="Arial" panose="020B0604020202020204" pitchFamily="34" charset="0"/>
              <a:buChar char="•"/>
            </a:pPr>
            <a:r>
              <a:rPr lang="en-US" sz="3400" dirty="0"/>
              <a:t>MS Excel is a powerful tool that performs calculations, applies formulas, stores data, and also helps in analyzing the data.</a:t>
            </a:r>
          </a:p>
          <a:p>
            <a:pPr marL="342900" indent="-342900">
              <a:buFont typeface="Arial" panose="020B0604020202020204" pitchFamily="34" charset="0"/>
              <a:buChar char="•"/>
            </a:pPr>
            <a:r>
              <a:rPr lang="en-US" sz="3400" dirty="0"/>
              <a:t>Data Analysis helps in business planning and taking critical business decisions </a:t>
            </a:r>
          </a:p>
          <a:p>
            <a:pPr marL="342900" indent="-342900">
              <a:buFont typeface="Arial" panose="020B0604020202020204" pitchFamily="34" charset="0"/>
              <a:buChar char="•"/>
            </a:pPr>
            <a:r>
              <a:rPr lang="en-US" sz="3400" dirty="0"/>
              <a:t>Several methods can be used to analyze data. Few of these methods include: </a:t>
            </a:r>
          </a:p>
        </p:txBody>
      </p:sp>
      <p:grpSp>
        <p:nvGrpSpPr>
          <p:cNvPr id="3" name="Group 2">
            <a:extLst>
              <a:ext uri="{FF2B5EF4-FFF2-40B4-BE49-F238E27FC236}">
                <a16:creationId xmlns:a16="http://schemas.microsoft.com/office/drawing/2014/main" id="{872F4183-B1AB-4177-B1E6-119E23BDD611}"/>
              </a:ext>
            </a:extLst>
          </p:cNvPr>
          <p:cNvGrpSpPr/>
          <p:nvPr/>
        </p:nvGrpSpPr>
        <p:grpSpPr>
          <a:xfrm>
            <a:off x="7888977" y="1931619"/>
            <a:ext cx="4119491" cy="3985381"/>
            <a:chOff x="6097646" y="1936448"/>
            <a:chExt cx="5820238" cy="5543286"/>
          </a:xfrm>
        </p:grpSpPr>
        <p:sp>
          <p:nvSpPr>
            <p:cNvPr id="24" name="Title 1">
              <a:extLst>
                <a:ext uri="{FF2B5EF4-FFF2-40B4-BE49-F238E27FC236}">
                  <a16:creationId xmlns:a16="http://schemas.microsoft.com/office/drawing/2014/main" id="{4A2EF3D4-EA51-4EE4-A524-A161F257636C}"/>
                </a:ext>
              </a:extLst>
            </p:cNvPr>
            <p:cNvSpPr txBox="1">
              <a:spLocks/>
            </p:cNvSpPr>
            <p:nvPr/>
          </p:nvSpPr>
          <p:spPr>
            <a:xfrm>
              <a:off x="6097646" y="1936448"/>
              <a:ext cx="5805592" cy="792033"/>
            </a:xfrm>
            <a:prstGeom prst="rect">
              <a:avLst/>
            </a:prstGeom>
            <a:solidFill>
              <a:schemeClr val="tx1">
                <a:lumMod val="75000"/>
                <a:lumOff val="25000"/>
                <a:alpha val="80000"/>
              </a:schemeClr>
            </a:solidFill>
          </p:spPr>
          <p:txBody>
            <a:bodyPr vert="horz" lIns="91440" tIns="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800" b="1" i="0" u="none" strike="noStrike" kern="1200" cap="none" spc="-150" normalizeH="0" baseline="0" noProof="0" dirty="0">
                  <a:ln>
                    <a:noFill/>
                  </a:ln>
                  <a:solidFill>
                    <a:srgbClr val="E8B012"/>
                  </a:solidFill>
                  <a:effectLst/>
                  <a:uLnTx/>
                  <a:uFillTx/>
                  <a:latin typeface="+mn-lt"/>
                  <a:ea typeface="+mj-ea"/>
                  <a:cs typeface="+mj-cs"/>
                </a:rPr>
                <a:t>Sort</a:t>
              </a:r>
            </a:p>
          </p:txBody>
        </p:sp>
        <p:sp>
          <p:nvSpPr>
            <p:cNvPr id="44" name="Title 1">
              <a:extLst>
                <a:ext uri="{FF2B5EF4-FFF2-40B4-BE49-F238E27FC236}">
                  <a16:creationId xmlns:a16="http://schemas.microsoft.com/office/drawing/2014/main" id="{9CC8FEFE-D81F-464D-A60C-ADB0660CA372}"/>
                </a:ext>
              </a:extLst>
            </p:cNvPr>
            <p:cNvSpPr txBox="1">
              <a:spLocks/>
            </p:cNvSpPr>
            <p:nvPr/>
          </p:nvSpPr>
          <p:spPr>
            <a:xfrm>
              <a:off x="6097646" y="2718018"/>
              <a:ext cx="5805592" cy="792032"/>
            </a:xfrm>
            <a:prstGeom prst="rect">
              <a:avLst/>
            </a:prstGeom>
            <a:solidFill>
              <a:srgbClr val="C00000">
                <a:alpha val="80000"/>
              </a:srgbClr>
            </a:solidFill>
          </p:spPr>
          <p:txBody>
            <a:bodyPr vert="horz" lIns="91440" tIns="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lang="en-US" sz="2800" b="1" dirty="0">
                  <a:latin typeface="+mn-lt"/>
                </a:rPr>
                <a:t>Filter</a:t>
              </a:r>
              <a:endParaRPr kumimoji="0" lang="en-US" sz="2800" b="1" i="0" u="none" strike="noStrike" kern="1200" cap="none" spc="-150" normalizeH="0" baseline="0" noProof="0" dirty="0">
                <a:ln>
                  <a:noFill/>
                </a:ln>
                <a:effectLst/>
                <a:uLnTx/>
                <a:uFillTx/>
                <a:latin typeface="+mn-lt"/>
                <a:ea typeface="+mj-ea"/>
                <a:cs typeface="+mj-cs"/>
              </a:endParaRPr>
            </a:p>
          </p:txBody>
        </p:sp>
        <p:sp>
          <p:nvSpPr>
            <p:cNvPr id="45" name="Title 1">
              <a:extLst>
                <a:ext uri="{FF2B5EF4-FFF2-40B4-BE49-F238E27FC236}">
                  <a16:creationId xmlns:a16="http://schemas.microsoft.com/office/drawing/2014/main" id="{3FACCE95-4004-486E-A5F8-68C3F68A55AE}"/>
                </a:ext>
              </a:extLst>
            </p:cNvPr>
            <p:cNvSpPr txBox="1">
              <a:spLocks/>
            </p:cNvSpPr>
            <p:nvPr/>
          </p:nvSpPr>
          <p:spPr>
            <a:xfrm>
              <a:off x="6097646" y="3505945"/>
              <a:ext cx="5805592" cy="812837"/>
            </a:xfrm>
            <a:prstGeom prst="rect">
              <a:avLst/>
            </a:prstGeom>
            <a:solidFill>
              <a:schemeClr val="tx1">
                <a:lumMod val="75000"/>
                <a:lumOff val="25000"/>
                <a:alpha val="80000"/>
              </a:schemeClr>
            </a:solidFill>
          </p:spPr>
          <p:txBody>
            <a:bodyPr vert="horz" lIns="91440" tIns="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800" b="1" i="0" u="none" strike="noStrike" kern="1200" cap="none" spc="-150" normalizeH="0" baseline="0" noProof="0" dirty="0">
                  <a:ln>
                    <a:noFill/>
                  </a:ln>
                  <a:solidFill>
                    <a:srgbClr val="E8B012"/>
                  </a:solidFill>
                  <a:effectLst/>
                  <a:uLnTx/>
                  <a:uFillTx/>
                  <a:latin typeface="+mn-lt"/>
                  <a:ea typeface="+mj-ea"/>
                  <a:cs typeface="+mj-cs"/>
                </a:rPr>
                <a:t>Conditional Formatting</a:t>
              </a:r>
            </a:p>
          </p:txBody>
        </p:sp>
        <p:sp>
          <p:nvSpPr>
            <p:cNvPr id="46" name="Title 1">
              <a:extLst>
                <a:ext uri="{FF2B5EF4-FFF2-40B4-BE49-F238E27FC236}">
                  <a16:creationId xmlns:a16="http://schemas.microsoft.com/office/drawing/2014/main" id="{0B272789-F09A-4AD0-8B82-4F8CF16999BE}"/>
                </a:ext>
              </a:extLst>
            </p:cNvPr>
            <p:cNvSpPr txBox="1">
              <a:spLocks/>
            </p:cNvSpPr>
            <p:nvPr/>
          </p:nvSpPr>
          <p:spPr>
            <a:xfrm>
              <a:off x="6097646" y="4315531"/>
              <a:ext cx="5805592" cy="792032"/>
            </a:xfrm>
            <a:prstGeom prst="rect">
              <a:avLst/>
            </a:prstGeom>
            <a:solidFill>
              <a:srgbClr val="C00000">
                <a:alpha val="80000"/>
              </a:srgbClr>
            </a:solidFill>
          </p:spPr>
          <p:txBody>
            <a:bodyPr vert="horz" lIns="91440" tIns="9144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lang="en-US" sz="2800" b="1" dirty="0">
                  <a:latin typeface="+mn-lt"/>
                </a:rPr>
                <a:t>Chart</a:t>
              </a:r>
              <a:endParaRPr kumimoji="0" lang="en-US" sz="2800" b="1" i="0" u="none" strike="noStrike" kern="1200" cap="none" spc="-150" normalizeH="0" baseline="0" noProof="0" dirty="0">
                <a:ln>
                  <a:noFill/>
                </a:ln>
                <a:effectLst/>
                <a:uLnTx/>
                <a:uFillTx/>
                <a:latin typeface="+mn-lt"/>
                <a:ea typeface="+mj-ea"/>
                <a:cs typeface="+mj-cs"/>
              </a:endParaRPr>
            </a:p>
          </p:txBody>
        </p:sp>
        <p:sp>
          <p:nvSpPr>
            <p:cNvPr id="47" name="Title 1">
              <a:extLst>
                <a:ext uri="{FF2B5EF4-FFF2-40B4-BE49-F238E27FC236}">
                  <a16:creationId xmlns:a16="http://schemas.microsoft.com/office/drawing/2014/main" id="{73EEEF89-4495-49E2-A698-6A07A8002E1E}"/>
                </a:ext>
              </a:extLst>
            </p:cNvPr>
            <p:cNvSpPr txBox="1">
              <a:spLocks/>
            </p:cNvSpPr>
            <p:nvPr/>
          </p:nvSpPr>
          <p:spPr>
            <a:xfrm>
              <a:off x="6097646" y="5107562"/>
              <a:ext cx="5805592" cy="792032"/>
            </a:xfrm>
            <a:prstGeom prst="rect">
              <a:avLst/>
            </a:prstGeom>
            <a:solidFill>
              <a:schemeClr val="tx1">
                <a:lumMod val="75000"/>
                <a:lumOff val="25000"/>
                <a:alpha val="80000"/>
              </a:schemeClr>
            </a:solidFill>
          </p:spPr>
          <p:txBody>
            <a:bodyPr vert="horz" lIns="91440" tIns="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kumimoji="0" lang="en-US" sz="2800" b="1" i="0" u="none" strike="noStrike" kern="1200" cap="none" spc="-150" normalizeH="0" baseline="0" noProof="0" dirty="0">
                  <a:ln>
                    <a:noFill/>
                  </a:ln>
                  <a:solidFill>
                    <a:srgbClr val="E8B012"/>
                  </a:solidFill>
                  <a:effectLst/>
                  <a:uLnTx/>
                  <a:uFillTx/>
                  <a:latin typeface="+mn-lt"/>
                  <a:ea typeface="+mj-ea"/>
                  <a:cs typeface="+mj-cs"/>
                </a:rPr>
                <a:t>Pivot Table</a:t>
              </a:r>
            </a:p>
          </p:txBody>
        </p:sp>
        <p:sp>
          <p:nvSpPr>
            <p:cNvPr id="48" name="Title 1">
              <a:extLst>
                <a:ext uri="{FF2B5EF4-FFF2-40B4-BE49-F238E27FC236}">
                  <a16:creationId xmlns:a16="http://schemas.microsoft.com/office/drawing/2014/main" id="{C86AD05A-F501-46BC-BF33-B4611DD31A04}"/>
                </a:ext>
              </a:extLst>
            </p:cNvPr>
            <p:cNvSpPr txBox="1">
              <a:spLocks/>
            </p:cNvSpPr>
            <p:nvPr/>
          </p:nvSpPr>
          <p:spPr>
            <a:xfrm>
              <a:off x="6112291" y="5895671"/>
              <a:ext cx="5805592" cy="792033"/>
            </a:xfrm>
            <a:prstGeom prst="rect">
              <a:avLst/>
            </a:prstGeom>
            <a:solidFill>
              <a:srgbClr val="C00000">
                <a:alpha val="80000"/>
              </a:srgbClr>
            </a:solidFill>
          </p:spPr>
          <p:txBody>
            <a:bodyPr vert="horz" lIns="91440" tIns="9144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lang="en-US" sz="2800" b="1" dirty="0">
                  <a:latin typeface="+mn-lt"/>
                </a:rPr>
                <a:t>What-if Analysis</a:t>
              </a:r>
              <a:endParaRPr kumimoji="0" lang="en-US" sz="2800" b="1" i="0" u="none" strike="noStrike" kern="1200" cap="none" spc="-150" normalizeH="0" baseline="0" noProof="0" dirty="0">
                <a:ln>
                  <a:noFill/>
                </a:ln>
                <a:effectLst/>
                <a:uLnTx/>
                <a:uFillTx/>
                <a:latin typeface="+mn-lt"/>
                <a:ea typeface="+mj-ea"/>
                <a:cs typeface="+mj-cs"/>
              </a:endParaRPr>
            </a:p>
          </p:txBody>
        </p:sp>
        <p:sp>
          <p:nvSpPr>
            <p:cNvPr id="49" name="Title 1">
              <a:extLst>
                <a:ext uri="{FF2B5EF4-FFF2-40B4-BE49-F238E27FC236}">
                  <a16:creationId xmlns:a16="http://schemas.microsoft.com/office/drawing/2014/main" id="{2E05B188-A4D0-4938-AE3B-481F4DC92521}"/>
                </a:ext>
              </a:extLst>
            </p:cNvPr>
            <p:cNvSpPr txBox="1">
              <a:spLocks/>
            </p:cNvSpPr>
            <p:nvPr/>
          </p:nvSpPr>
          <p:spPr>
            <a:xfrm>
              <a:off x="6112291" y="6687701"/>
              <a:ext cx="5805593" cy="792033"/>
            </a:xfrm>
            <a:prstGeom prst="rect">
              <a:avLst/>
            </a:prstGeom>
            <a:solidFill>
              <a:schemeClr val="tx1">
                <a:lumMod val="75000"/>
                <a:lumOff val="25000"/>
                <a:alpha val="80000"/>
              </a:schemeClr>
            </a:solidFill>
          </p:spPr>
          <p:txBody>
            <a:bodyPr vert="horz" lIns="91440" tIns="0" rIns="91440" bIns="9144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marR="0" lvl="0" algn="ctr" defTabSz="914400" rtl="0" eaLnBrk="1" fontAlgn="auto" latinLnBrk="0" hangingPunct="1">
                <a:lnSpc>
                  <a:spcPct val="90000"/>
                </a:lnSpc>
                <a:spcBef>
                  <a:spcPct val="0"/>
                </a:spcBef>
                <a:spcAft>
                  <a:spcPts val="0"/>
                </a:spcAft>
                <a:buClrTx/>
                <a:buSzTx/>
                <a:tabLst/>
                <a:defRPr/>
              </a:pPr>
              <a:r>
                <a:rPr lang="en-US" sz="2800" b="1" dirty="0">
                  <a:solidFill>
                    <a:srgbClr val="E8B012"/>
                  </a:solidFill>
                  <a:latin typeface="+mn-lt"/>
                </a:rPr>
                <a:t>Analysis ToolPak</a:t>
              </a:r>
              <a:endParaRPr kumimoji="0" lang="en-US" sz="2800" b="1" i="0" u="none" strike="noStrike" kern="1200" cap="none" spc="-150" normalizeH="0" baseline="0" noProof="0" dirty="0">
                <a:ln>
                  <a:noFill/>
                </a:ln>
                <a:solidFill>
                  <a:srgbClr val="E8B012"/>
                </a:solidFill>
                <a:effectLst/>
                <a:uLnTx/>
                <a:uFillTx/>
                <a:latin typeface="+mn-lt"/>
                <a:ea typeface="+mj-ea"/>
                <a:cs typeface="+mj-cs"/>
              </a:endParaRPr>
            </a:p>
          </p:txBody>
        </p:sp>
      </p:grpSp>
    </p:spTree>
    <p:extLst>
      <p:ext uri="{BB962C8B-B14F-4D97-AF65-F5344CB8AC3E}">
        <p14:creationId xmlns:p14="http://schemas.microsoft.com/office/powerpoint/2010/main" val="4191495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Great Pitch Decks - Environment">
      <a:dk1>
        <a:sysClr val="windowText" lastClr="000000"/>
      </a:dk1>
      <a:lt1>
        <a:sysClr val="window" lastClr="FFFFFF"/>
      </a:lt1>
      <a:dk2>
        <a:srgbClr val="375C1E"/>
      </a:dk2>
      <a:lt2>
        <a:srgbClr val="E2DFCC"/>
      </a:lt2>
      <a:accent1>
        <a:srgbClr val="9ACB39"/>
      </a:accent1>
      <a:accent2>
        <a:srgbClr val="64C24A"/>
      </a:accent2>
      <a:accent3>
        <a:srgbClr val="297D53"/>
      </a:accent3>
      <a:accent4>
        <a:srgbClr val="FECF3F"/>
      </a:accent4>
      <a:accent5>
        <a:srgbClr val="F99D40"/>
      </a:accent5>
      <a:accent6>
        <a:srgbClr val="715C21"/>
      </a:accent6>
      <a:hlink>
        <a:srgbClr val="63A537"/>
      </a:hlink>
      <a:folHlink>
        <a:srgbClr val="63A537"/>
      </a:folHlink>
    </a:clrScheme>
    <a:fontScheme name="Custom 143">
      <a:majorFont>
        <a:latin typeface="Rockwel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algn="l">
          <a:defRPr sz="1200" dirty="0" smtClean="0">
            <a:solidFill>
              <a:schemeClr val="tx1">
                <a:lumMod val="75000"/>
                <a:lumOff val="25000"/>
              </a:schemeClr>
            </a:solidFill>
            <a:latin typeface="+mn-lt"/>
          </a:defRPr>
        </a:defPPr>
      </a:lstStyle>
    </a:txDef>
  </a:objectDefaults>
  <a:extraClrSchemeLst/>
  <a:extLst>
    <a:ext uri="{05A4C25C-085E-4340-85A3-A5531E510DB2}">
      <thm15:themeFamily xmlns:thm15="http://schemas.microsoft.com/office/thememl/2012/main" name="TF16411175_Green pitch deck_AAS_v4" id="{7774237F-020F-43A5-B912-064E6C199417}" vid="{D87B7C14-9379-4774-A3D4-9FA5066AD9E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7684</TotalTime>
  <Words>6531</Words>
  <Application>Microsoft Office PowerPoint</Application>
  <PresentationFormat>Widescreen</PresentationFormat>
  <Paragraphs>1283</Paragraphs>
  <Slides>104</Slides>
  <Notes>72</Notes>
  <HiddenSlides>2</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104</vt:i4>
      </vt:variant>
    </vt:vector>
  </HeadingPairs>
  <TitlesOfParts>
    <vt:vector size="115" baseType="lpstr">
      <vt:lpstr>Arial</vt:lpstr>
      <vt:lpstr>Calibri</vt:lpstr>
      <vt:lpstr>Calibri (body)</vt:lpstr>
      <vt:lpstr>Calibri Light</vt:lpstr>
      <vt:lpstr>Consolas</vt:lpstr>
      <vt:lpstr>Rockwell</vt:lpstr>
      <vt:lpstr>Times New Roman</vt:lpstr>
      <vt:lpstr>Verdana</vt:lpstr>
      <vt:lpstr>Wingdings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CSS3 MEDIA QUERY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Inside Microsoft Office</dc:title>
  <dc:creator>Muahmmad Hamza</dc:creator>
  <cp:lastModifiedBy>Muahmmad Hamza</cp:lastModifiedBy>
  <cp:revision>1271</cp:revision>
  <dcterms:created xsi:type="dcterms:W3CDTF">2022-06-21T11:08:17Z</dcterms:created>
  <dcterms:modified xsi:type="dcterms:W3CDTF">2023-10-14T11:52:27Z</dcterms:modified>
</cp:coreProperties>
</file>